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5"/>
  </p:notesMasterIdLst>
  <p:handoutMasterIdLst>
    <p:handoutMasterId r:id="rId16"/>
  </p:handoutMasterIdLst>
  <p:sldIdLst>
    <p:sldId id="256" r:id="rId3"/>
    <p:sldId id="300" r:id="rId4"/>
    <p:sldId id="293" r:id="rId5"/>
    <p:sldId id="308" r:id="rId6"/>
    <p:sldId id="309" r:id="rId7"/>
    <p:sldId id="310" r:id="rId8"/>
    <p:sldId id="314" r:id="rId9"/>
    <p:sldId id="315" r:id="rId10"/>
    <p:sldId id="316" r:id="rId11"/>
    <p:sldId id="318" r:id="rId12"/>
    <p:sldId id="319"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725" autoAdjust="0"/>
  </p:normalViewPr>
  <p:slideViewPr>
    <p:cSldViewPr snapToGrid="0">
      <p:cViewPr>
        <p:scale>
          <a:sx n="66" d="100"/>
          <a:sy n="66" d="100"/>
        </p:scale>
        <p:origin x="336" y="31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20XX</a:t>
            </a:r>
            <a:endParaRPr lang="en-US" dirty="0"/>
          </a:p>
        </p:txBody>
      </p:sp>
      <p:sp>
        <p:nvSpPr>
          <p:cNvPr id="5" name="Footer Placeholder 4"/>
          <p:cNvSpPr>
            <a:spLocks noGrp="1"/>
          </p:cNvSpPr>
          <p:nvPr>
            <p:ph type="ftr" sz="quarter" idx="11"/>
          </p:nvPr>
        </p:nvSpPr>
        <p:spPr/>
        <p:txBody>
          <a:bodyPr/>
          <a:lstStyle/>
          <a:p>
            <a:r>
              <a:rPr lang="en-US" dirty="0"/>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endParaRPr lang="en-US" dirty="0"/>
          </a:p>
        </p:txBody>
      </p:sp>
      <p:sp>
        <p:nvSpPr>
          <p:cNvPr id="15" name="Text Placeholder 15"/>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endParaRPr lang="en-US" dirty="0"/>
          </a:p>
        </p:txBody>
      </p:sp>
      <p:sp>
        <p:nvSpPr>
          <p:cNvPr id="17" name="Text Placeholder 18"/>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endParaRPr lang="en-US" dirty="0"/>
          </a:p>
        </p:txBody>
      </p:sp>
      <p:sp>
        <p:nvSpPr>
          <p:cNvPr id="3" name="Date Placeholder 2"/>
          <p:cNvSpPr>
            <a:spLocks noGrp="1"/>
          </p:cNvSpPr>
          <p:nvPr>
            <p:ph type="dt" sz="half" idx="20"/>
          </p:nvPr>
        </p:nvSpPr>
        <p:spPr/>
        <p:txBody>
          <a:bodyPr/>
          <a:lstStyle>
            <a:lvl1pPr>
              <a:defRPr>
                <a:solidFill>
                  <a:schemeClr val="bg1"/>
                </a:solidFill>
              </a:defRPr>
            </a:lvl1pPr>
          </a:lstStyle>
          <a:p>
            <a:r>
              <a:rPr lang="en-US" dirty="0"/>
              <a:t>20XX</a:t>
            </a:r>
            <a:endParaRPr lang="en-US" dirty="0"/>
          </a:p>
        </p:txBody>
      </p:sp>
      <p:sp>
        <p:nvSpPr>
          <p:cNvPr id="16" name="Text Placeholder 15"/>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endParaRPr lang="en-US" dirty="0"/>
          </a:p>
        </p:txBody>
      </p:sp>
      <p:sp>
        <p:nvSpPr>
          <p:cNvPr id="18" name="Text Placeholder 18"/>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endParaRPr lang="en-US" dirty="0"/>
          </a:p>
        </p:txBody>
      </p:sp>
      <p:sp>
        <p:nvSpPr>
          <p:cNvPr id="4" name="Footer Placeholder 3"/>
          <p:cNvSpPr>
            <a:spLocks noGrp="1"/>
          </p:cNvSpPr>
          <p:nvPr>
            <p:ph type="ftr" sz="quarter" idx="21"/>
          </p:nvPr>
        </p:nvSpPr>
        <p:spPr/>
        <p:txBody>
          <a:bodyPr/>
          <a:lstStyle>
            <a:lvl1pPr>
              <a:defRPr>
                <a:solidFill>
                  <a:schemeClr val="bg1"/>
                </a:solidFill>
              </a:defRPr>
            </a:lvl1pPr>
          </a:lstStyle>
          <a:p>
            <a:r>
              <a:rPr lang="en-US" dirty="0"/>
              <a:t>Pitch deck title</a:t>
            </a:r>
            <a:endParaRPr lang="en-US" dirty="0"/>
          </a:p>
        </p:txBody>
      </p:sp>
      <p:sp>
        <p:nvSpPr>
          <p:cNvPr id="20" name="Text Placeholder 15"/>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endParaRPr lang="en-US" dirty="0"/>
          </a:p>
        </p:txBody>
      </p:sp>
      <p:sp>
        <p:nvSpPr>
          <p:cNvPr id="21" name="Text Placeholder 18"/>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endParaRPr lang="en-US" dirty="0"/>
          </a:p>
        </p:txBody>
      </p:sp>
      <p:sp>
        <p:nvSpPr>
          <p:cNvPr id="5" name="Slide Number Placeholder 4"/>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US" dirty="0"/>
          </a:p>
        </p:txBody>
      </p:sp>
      <p:sp>
        <p:nvSpPr>
          <p:cNvPr id="22" name="Text Placeholder 3"/>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endParaRPr lang="en-ZA" dirty="0"/>
          </a:p>
        </p:txBody>
      </p:sp>
      <p:sp>
        <p:nvSpPr>
          <p:cNvPr id="24" name="Text Placeholder 9"/>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endParaRPr lang="en-ZA" dirty="0"/>
          </a:p>
        </p:txBody>
      </p:sp>
      <p:sp>
        <p:nvSpPr>
          <p:cNvPr id="29" name="Text Placeholder 9"/>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endParaRPr lang="en-ZA" dirty="0"/>
          </a:p>
        </p:txBody>
      </p:sp>
      <p:sp>
        <p:nvSpPr>
          <p:cNvPr id="19" name="Content Placeholder 3"/>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p:cNvSpPr>
            <a:spLocks noGrp="1"/>
          </p:cNvSpPr>
          <p:nvPr>
            <p:ph type="dt" sz="half" idx="43"/>
          </p:nvPr>
        </p:nvSpPr>
        <p:spPr>
          <a:xfrm>
            <a:off x="838200" y="6356350"/>
            <a:ext cx="2743200" cy="365125"/>
          </a:xfrm>
        </p:spPr>
        <p:txBody>
          <a:bodyPr/>
          <a:lstStyle/>
          <a:p>
            <a:r>
              <a:rPr lang="en-US" dirty="0"/>
              <a:t>20XX</a:t>
            </a:r>
            <a:endParaRPr lang="en-US" dirty="0"/>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endParaRPr lang="en-ZA" dirty="0"/>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fld>
            <a:endParaRPr lang="en-ZA"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endParaRPr lang="en-US" dirty="0"/>
          </a:p>
        </p:txBody>
      </p:sp>
      <p:sp>
        <p:nvSpPr>
          <p:cNvPr id="12" name="Text Placeholder 5"/>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endParaRPr lang="en-US" dirty="0"/>
          </a:p>
        </p:txBody>
      </p:sp>
      <p:sp>
        <p:nvSpPr>
          <p:cNvPr id="13" name="Text Placeholder 5"/>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endParaRPr lang="en-US" dirty="0"/>
          </a:p>
        </p:txBody>
      </p:sp>
      <p:sp>
        <p:nvSpPr>
          <p:cNvPr id="11" name="Text Placeholder 5"/>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endParaRPr lang="en-US" dirty="0"/>
          </a:p>
        </p:txBody>
      </p:sp>
      <p:grpSp>
        <p:nvGrpSpPr>
          <p:cNvPr id="3" name="Group 2"/>
          <p:cNvGrpSpPr/>
          <p:nvPr userDrawn="1"/>
        </p:nvGrpSpPr>
        <p:grpSpPr>
          <a:xfrm>
            <a:off x="767923" y="2586939"/>
            <a:ext cx="10677317" cy="2637195"/>
            <a:chOff x="767923" y="2586939"/>
            <a:chExt cx="10677317" cy="2637195"/>
          </a:xfrm>
        </p:grpSpPr>
        <p:sp>
          <p:nvSpPr>
            <p:cNvPr id="26" name="Freeform: Shape 25"/>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p:cNvSpPr>
            <a:spLocks noGrp="1"/>
          </p:cNvSpPr>
          <p:nvPr>
            <p:ph type="dt" sz="half" idx="16"/>
          </p:nvPr>
        </p:nvSpPr>
        <p:spPr>
          <a:xfrm>
            <a:off x="838200" y="6356350"/>
            <a:ext cx="2743200" cy="365125"/>
          </a:xfrm>
        </p:spPr>
        <p:txBody>
          <a:bodyPr/>
          <a:lstStyle/>
          <a:p>
            <a:r>
              <a:rPr lang="en-US" dirty="0"/>
              <a:t>20XX</a:t>
            </a:r>
            <a:endParaRPr lang="en-US" dirty="0"/>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endParaRPr lang="en-ZA" dirty="0"/>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fld>
            <a:endParaRPr lang="en-ZA"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15" name="Text Placeholder 15"/>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endParaRPr lang="en-US" dirty="0"/>
          </a:p>
        </p:txBody>
      </p:sp>
      <p:sp>
        <p:nvSpPr>
          <p:cNvPr id="17" name="Text Placeholder 18"/>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endParaRPr lang="en-US" dirty="0"/>
          </a:p>
        </p:txBody>
      </p:sp>
      <p:sp>
        <p:nvSpPr>
          <p:cNvPr id="16" name="Text Placeholder 15"/>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endParaRPr lang="en-US" dirty="0"/>
          </a:p>
        </p:txBody>
      </p:sp>
      <p:sp>
        <p:nvSpPr>
          <p:cNvPr id="18" name="Text Placeholder 18"/>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endParaRPr lang="en-US" dirty="0"/>
          </a:p>
        </p:txBody>
      </p:sp>
      <p:sp>
        <p:nvSpPr>
          <p:cNvPr id="20" name="Text Placeholder 15"/>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endParaRPr lang="en-US" dirty="0"/>
          </a:p>
        </p:txBody>
      </p:sp>
      <p:sp>
        <p:nvSpPr>
          <p:cNvPr id="21" name="Text Placeholder 18"/>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endParaRPr lang="en-US" dirty="0"/>
          </a:p>
        </p:txBody>
      </p:sp>
      <p:sp>
        <p:nvSpPr>
          <p:cNvPr id="3" name="Date Placeholder 2"/>
          <p:cNvSpPr>
            <a:spLocks noGrp="1"/>
          </p:cNvSpPr>
          <p:nvPr>
            <p:ph type="dt" sz="half" idx="20"/>
          </p:nvPr>
        </p:nvSpPr>
        <p:spPr/>
        <p:txBody>
          <a:bodyPr/>
          <a:lstStyle/>
          <a:p>
            <a:r>
              <a:rPr lang="en-US" dirty="0"/>
              <a:t>20XX</a:t>
            </a:r>
            <a:endParaRPr lang="en-US" dirty="0"/>
          </a:p>
        </p:txBody>
      </p:sp>
      <p:sp>
        <p:nvSpPr>
          <p:cNvPr id="4" name="Footer Placeholder 3"/>
          <p:cNvSpPr>
            <a:spLocks noGrp="1"/>
          </p:cNvSpPr>
          <p:nvPr>
            <p:ph type="ftr" sz="quarter" idx="21"/>
          </p:nvPr>
        </p:nvSpPr>
        <p:spPr/>
        <p:txBody>
          <a:bodyPr/>
          <a:lstStyle/>
          <a:p>
            <a:r>
              <a:rPr lang="en-US" dirty="0"/>
              <a:t>Pitch deck title</a:t>
            </a:r>
            <a:endParaRPr lang="en-US" dirty="0"/>
          </a:p>
        </p:txBody>
      </p:sp>
      <p:sp>
        <p:nvSpPr>
          <p:cNvPr id="5" name="Slide Number Placeholder 4"/>
          <p:cNvSpPr>
            <a:spLocks noGrp="1"/>
          </p:cNvSpPr>
          <p:nvPr>
            <p:ph type="sldNum" sz="quarter" idx="2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3" name="Text Placeholder 2"/>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706438" y="2641555"/>
            <a:ext cx="5029200" cy="34747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67475" y="2641555"/>
            <a:ext cx="5029200" cy="34747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r>
              <a:rPr lang="en-US" dirty="0"/>
              <a:t>20XX</a:t>
            </a:r>
            <a:endParaRPr lang="en-US" dirty="0"/>
          </a:p>
        </p:txBody>
      </p:sp>
      <p:sp>
        <p:nvSpPr>
          <p:cNvPr id="8" name="Footer Placeholder 7"/>
          <p:cNvSpPr>
            <a:spLocks noGrp="1"/>
          </p:cNvSpPr>
          <p:nvPr>
            <p:ph type="ftr" sz="quarter" idx="11"/>
          </p:nvPr>
        </p:nvSpPr>
        <p:spPr/>
        <p:txBody>
          <a:bodyPr/>
          <a:lstStyle/>
          <a:p>
            <a:r>
              <a:rPr lang="en-US" dirty="0"/>
              <a:t>Pitch deck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p:cNvSpPr>
            <a:spLocks noGrp="1"/>
          </p:cNvSpPr>
          <p:nvPr>
            <p:ph type="dt" sz="half" idx="60"/>
          </p:nvPr>
        </p:nvSpPr>
        <p:spPr>
          <a:xfrm>
            <a:off x="838200" y="6356350"/>
            <a:ext cx="2743200" cy="365125"/>
          </a:xfrm>
        </p:spPr>
        <p:txBody>
          <a:bodyPr/>
          <a:lstStyle/>
          <a:p>
            <a:r>
              <a:rPr lang="en-US" dirty="0"/>
              <a:t>20XX</a:t>
            </a:r>
            <a:endParaRPr lang="en-US" dirty="0"/>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endParaRPr lang="en-ZA" dirty="0"/>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fld>
            <a:endParaRPr lang="en-ZA"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85925"/>
            <a:ext cx="10515600" cy="409705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r>
              <a:rPr lang="en-US" dirty="0"/>
              <a:t>20XX</a:t>
            </a:r>
            <a:endParaRPr lang="en-US" dirty="0"/>
          </a:p>
        </p:txBody>
      </p:sp>
      <p:sp>
        <p:nvSpPr>
          <p:cNvPr id="5" name="Footer Placeholder 4"/>
          <p:cNvSpPr>
            <a:spLocks noGrp="1"/>
          </p:cNvSpPr>
          <p:nvPr>
            <p:ph type="ftr" sz="quarter" idx="11"/>
          </p:nvPr>
        </p:nvSpPr>
        <p:spPr/>
        <p:txBody>
          <a:bodyPr/>
          <a:lstStyle/>
          <a:p>
            <a:r>
              <a:rPr lang="en-US" dirty="0"/>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10" name="Text Placeholder 8"/>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11" name="Picture Placeholder 6"/>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13" name="Text Placeholder 8"/>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14" name="Picture Placeholder 6"/>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16" name="Text Placeholder 8"/>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17" name="Picture Placeholder 6"/>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19" name="Text Placeholder 8"/>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3" name="Date Placeholder 2"/>
          <p:cNvSpPr>
            <a:spLocks noGrp="1"/>
          </p:cNvSpPr>
          <p:nvPr>
            <p:ph type="dt" sz="half" idx="10"/>
          </p:nvPr>
        </p:nvSpPr>
        <p:spPr/>
        <p:txBody>
          <a:bodyPr/>
          <a:lstStyle/>
          <a:p>
            <a:r>
              <a:rPr lang="en-US" dirty="0"/>
              <a:t>20XX</a:t>
            </a:r>
            <a:endParaRPr lang="en-US" dirty="0"/>
          </a:p>
        </p:txBody>
      </p:sp>
      <p:sp>
        <p:nvSpPr>
          <p:cNvPr id="4" name="Footer Placeholder 3"/>
          <p:cNvSpPr>
            <a:spLocks noGrp="1"/>
          </p:cNvSpPr>
          <p:nvPr>
            <p:ph type="ftr" sz="quarter" idx="11"/>
          </p:nvPr>
        </p:nvSpPr>
        <p:spPr/>
        <p:txBody>
          <a:bodyPr/>
          <a:lstStyle/>
          <a:p>
            <a:r>
              <a:rPr lang="en-US" dirty="0"/>
              <a:t>Pitch deck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10" name="Text Placeholder 8"/>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11" name="Picture Placeholder 6"/>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13" name="Text Placeholder 8"/>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14" name="Picture Placeholder 6"/>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16" name="Text Placeholder 8"/>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17" name="Picture Placeholder 6"/>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19" name="Text Placeholder 8"/>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44" name="Picture Placeholder 6"/>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46" name="Text Placeholder 8"/>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47" name="Picture Placeholder 6"/>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49" name="Text Placeholder 8"/>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50" name="Picture Placeholder 6"/>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52" name="Text Placeholder 8"/>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53" name="Picture Placeholder 6"/>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endParaRPr lang="en-US" dirty="0"/>
          </a:p>
        </p:txBody>
      </p:sp>
      <p:sp>
        <p:nvSpPr>
          <p:cNvPr id="55" name="Text Placeholder 8"/>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endParaRPr lang="en-US" dirty="0"/>
          </a:p>
        </p:txBody>
      </p:sp>
      <p:sp>
        <p:nvSpPr>
          <p:cNvPr id="3" name="Date Placeholder 2"/>
          <p:cNvSpPr>
            <a:spLocks noGrp="1"/>
          </p:cNvSpPr>
          <p:nvPr>
            <p:ph type="dt" sz="half" idx="10"/>
          </p:nvPr>
        </p:nvSpPr>
        <p:spPr/>
        <p:txBody>
          <a:bodyPr/>
          <a:lstStyle/>
          <a:p>
            <a:r>
              <a:rPr lang="en-US" dirty="0"/>
              <a:t>20XX</a:t>
            </a:r>
            <a:endParaRPr lang="en-US" dirty="0"/>
          </a:p>
        </p:txBody>
      </p:sp>
      <p:sp>
        <p:nvSpPr>
          <p:cNvPr id="4" name="Footer Placeholder 3"/>
          <p:cNvSpPr>
            <a:spLocks noGrp="1"/>
          </p:cNvSpPr>
          <p:nvPr>
            <p:ph type="ftr" sz="quarter" idx="11"/>
          </p:nvPr>
        </p:nvSpPr>
        <p:spPr/>
        <p:txBody>
          <a:bodyPr/>
          <a:lstStyle/>
          <a:p>
            <a:r>
              <a:rPr lang="en-US" dirty="0"/>
              <a:t>Pitch deck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endParaRPr lang="en-US" dirty="0"/>
          </a:p>
        </p:txBody>
      </p:sp>
      <p:sp>
        <p:nvSpPr>
          <p:cNvPr id="8" name="Text Placeholder 7"/>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endParaRPr lang="en-US" dirty="0"/>
          </a:p>
        </p:txBody>
      </p:sp>
      <p:sp>
        <p:nvSpPr>
          <p:cNvPr id="9" name="Text Placeholder 7"/>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endParaRPr lang="en-US" dirty="0"/>
          </a:p>
        </p:txBody>
      </p:sp>
      <p:sp>
        <p:nvSpPr>
          <p:cNvPr id="10" name="Text Placeholder 7"/>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endParaRPr lang="en-US" dirty="0"/>
          </a:p>
        </p:txBody>
      </p:sp>
      <p:sp>
        <p:nvSpPr>
          <p:cNvPr id="28" name="Content Placeholder 13"/>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endParaRPr lang="en-US" dirty="0"/>
          </a:p>
        </p:txBody>
      </p:sp>
      <p:sp>
        <p:nvSpPr>
          <p:cNvPr id="30" name="Text Placeholder 7"/>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endParaRPr lang="en-US" dirty="0"/>
          </a:p>
        </p:txBody>
      </p:sp>
      <p:sp>
        <p:nvSpPr>
          <p:cNvPr id="31" name="Text Placeholder 7"/>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endParaRPr lang="en-US" dirty="0"/>
          </a:p>
        </p:txBody>
      </p:sp>
      <p:sp>
        <p:nvSpPr>
          <p:cNvPr id="32" name="Text Placeholder 7"/>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endParaRPr lang="en-US" dirty="0"/>
          </a:p>
        </p:txBody>
      </p:sp>
      <p:sp>
        <p:nvSpPr>
          <p:cNvPr id="29" name="Content Placeholder 13"/>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endParaRPr lang="en-US" dirty="0"/>
          </a:p>
        </p:txBody>
      </p:sp>
      <p:sp>
        <p:nvSpPr>
          <p:cNvPr id="34" name="Text Placeholder 7"/>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endParaRPr lang="en-US" dirty="0"/>
          </a:p>
        </p:txBody>
      </p:sp>
      <p:sp>
        <p:nvSpPr>
          <p:cNvPr id="35" name="Text Placeholder 7"/>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endParaRPr lang="en-US" dirty="0"/>
          </a:p>
        </p:txBody>
      </p:sp>
      <p:sp>
        <p:nvSpPr>
          <p:cNvPr id="36" name="Text Placeholder 7"/>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endParaRPr lang="en-US" dirty="0"/>
          </a:p>
        </p:txBody>
      </p:sp>
      <p:sp>
        <p:nvSpPr>
          <p:cNvPr id="42" name="Content Placeholder 13"/>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endParaRPr lang="en-US" dirty="0"/>
          </a:p>
        </p:txBody>
      </p:sp>
      <p:sp>
        <p:nvSpPr>
          <p:cNvPr id="38" name="Text Placeholder 7"/>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endParaRPr lang="en-US" dirty="0"/>
          </a:p>
        </p:txBody>
      </p:sp>
      <p:sp>
        <p:nvSpPr>
          <p:cNvPr id="39" name="Text Placeholder 7"/>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endParaRPr lang="en-US" dirty="0"/>
          </a:p>
        </p:txBody>
      </p:sp>
      <p:sp>
        <p:nvSpPr>
          <p:cNvPr id="40" name="Text Placeholder 7"/>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endParaRPr lang="en-US" dirty="0"/>
          </a:p>
        </p:txBody>
      </p:sp>
      <p:sp>
        <p:nvSpPr>
          <p:cNvPr id="3" name="Rectangle 2"/>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r>
              <a:rPr lang="en-US" dirty="0"/>
              <a:t>20XX</a:t>
            </a:r>
            <a:endParaRPr lang="en-US" dirty="0"/>
          </a:p>
        </p:txBody>
      </p:sp>
      <p:sp>
        <p:nvSpPr>
          <p:cNvPr id="5" name="Footer Placeholder 4"/>
          <p:cNvSpPr>
            <a:spLocks noGrp="1"/>
          </p:cNvSpPr>
          <p:nvPr>
            <p:ph type="ftr" sz="quarter" idx="11"/>
          </p:nvPr>
        </p:nvSpPr>
        <p:spPr/>
        <p:txBody>
          <a:bodyPr/>
          <a:lstStyle/>
          <a:p>
            <a:r>
              <a:rPr lang="en-US" dirty="0"/>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r>
              <a:rPr lang="en-US" dirty="0"/>
              <a:t>20XX</a:t>
            </a:r>
            <a:endParaRPr lang="en-US" dirty="0"/>
          </a:p>
        </p:txBody>
      </p:sp>
      <p:sp>
        <p:nvSpPr>
          <p:cNvPr id="4" name="Footer Placeholder 3"/>
          <p:cNvSpPr>
            <a:spLocks noGrp="1"/>
          </p:cNvSpPr>
          <p:nvPr>
            <p:ph type="ftr" sz="quarter" idx="11"/>
          </p:nvPr>
        </p:nvSpPr>
        <p:spPr/>
        <p:txBody>
          <a:bodyPr/>
          <a:lstStyle/>
          <a:p>
            <a:r>
              <a:rPr lang="en-US" dirty="0"/>
              <a:t>Pitch deck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Date Placeholder 2"/>
          <p:cNvSpPr>
            <a:spLocks noGrp="1"/>
          </p:cNvSpPr>
          <p:nvPr>
            <p:ph type="dt" sz="half" idx="10"/>
          </p:nvPr>
        </p:nvSpPr>
        <p:spPr/>
        <p:txBody>
          <a:bodyPr/>
          <a:lstStyle/>
          <a:p>
            <a:r>
              <a:rPr lang="en-US" dirty="0"/>
              <a:t>20XX</a:t>
            </a:r>
            <a:endParaRPr lang="en-US" dirty="0"/>
          </a:p>
        </p:txBody>
      </p:sp>
      <p:sp>
        <p:nvSpPr>
          <p:cNvPr id="4" name="Footer Placeholder 3"/>
          <p:cNvSpPr>
            <a:spLocks noGrp="1"/>
          </p:cNvSpPr>
          <p:nvPr>
            <p:ph type="ftr" sz="quarter" idx="11"/>
          </p:nvPr>
        </p:nvSpPr>
        <p:spPr/>
        <p:txBody>
          <a:bodyPr/>
          <a:lstStyle/>
          <a:p>
            <a:r>
              <a:rPr lang="en-US" dirty="0"/>
              <a:t>Pitch deck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20XX</a:t>
            </a:r>
            <a:endParaRPr lang="en-US" dirty="0"/>
          </a:p>
        </p:txBody>
      </p:sp>
      <p:sp>
        <p:nvSpPr>
          <p:cNvPr id="5" name="Footer Placeholder 4"/>
          <p:cNvSpPr>
            <a:spLocks noGrp="1"/>
          </p:cNvSpPr>
          <p:nvPr>
            <p:ph type="ftr" sz="quarter" idx="11"/>
          </p:nvPr>
        </p:nvSpPr>
        <p:spPr/>
        <p:txBody>
          <a:bodyPr/>
          <a:lstStyle/>
          <a:p>
            <a:r>
              <a:rPr lang="en-US" dirty="0"/>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p:cNvSpPr>
            <a:spLocks noGrp="1"/>
          </p:cNvSpPr>
          <p:nvPr>
            <p:ph type="dt" sz="half" idx="10"/>
          </p:nvPr>
        </p:nvSpPr>
        <p:spPr/>
        <p:txBody>
          <a:bodyPr/>
          <a:lstStyle/>
          <a:p>
            <a:r>
              <a:rPr lang="en-US" dirty="0"/>
              <a:t>20XX</a:t>
            </a:r>
            <a:endParaRPr lang="en-US" dirty="0"/>
          </a:p>
        </p:txBody>
      </p:sp>
      <p:sp>
        <p:nvSpPr>
          <p:cNvPr id="5" name="Footer Placeholder 4"/>
          <p:cNvSpPr>
            <a:spLocks noGrp="1"/>
          </p:cNvSpPr>
          <p:nvPr>
            <p:ph type="ftr" sz="quarter" idx="11"/>
          </p:nvPr>
        </p:nvSpPr>
        <p:spPr/>
        <p:txBody>
          <a:bodyPr/>
          <a:lstStyle/>
          <a:p>
            <a:r>
              <a:rPr lang="en-US" dirty="0"/>
              <a:t>Pitch deck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fld>
            <a:endParaRPr lang="en-US" dirty="0"/>
          </a:p>
        </p:txBody>
      </p:sp>
      <p:sp>
        <p:nvSpPr>
          <p:cNvPr id="9" name="Title 1"/>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en-US" dirty="0"/>
              <a:t>20XX</a:t>
            </a:r>
            <a:endParaRPr lang="en-US" dirty="0"/>
          </a:p>
        </p:txBody>
      </p:sp>
      <p:sp>
        <p:nvSpPr>
          <p:cNvPr id="4" name="Footer Placeholder 3"/>
          <p:cNvSpPr>
            <a:spLocks noGrp="1"/>
          </p:cNvSpPr>
          <p:nvPr>
            <p:ph type="ftr" sz="quarter" idx="11"/>
          </p:nvPr>
        </p:nvSpPr>
        <p:spPr/>
        <p:txBody>
          <a:bodyPr/>
          <a:lstStyle/>
          <a:p>
            <a:r>
              <a:rPr lang="en-US" dirty="0"/>
              <a:t>Pitch deck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r>
              <a:rPr lang="en-US" dirty="0"/>
              <a:t>20XX</a:t>
            </a:r>
            <a:endParaRPr lang="en-US" dirty="0"/>
          </a:p>
        </p:txBody>
      </p:sp>
      <p:sp>
        <p:nvSpPr>
          <p:cNvPr id="6" name="Footer Placeholder 5"/>
          <p:cNvSpPr>
            <a:spLocks noGrp="1"/>
          </p:cNvSpPr>
          <p:nvPr>
            <p:ph type="ftr" sz="quarter" idx="11"/>
          </p:nvPr>
        </p:nvSpPr>
        <p:spPr/>
        <p:txBody>
          <a:bodyPr/>
          <a:lstStyle/>
          <a:p>
            <a:r>
              <a:rPr lang="en-US" dirty="0"/>
              <a:t>Pitch deck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endParaRPr lang="en-US" dirty="0"/>
          </a:p>
        </p:txBody>
      </p:sp>
      <p:sp>
        <p:nvSpPr>
          <p:cNvPr id="17" name="Text Placeholder 18"/>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endParaRPr lang="en-US" dirty="0"/>
          </a:p>
        </p:txBody>
      </p:sp>
      <p:sp>
        <p:nvSpPr>
          <p:cNvPr id="31" name="Text Placeholder 15"/>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endParaRPr lang="en-US" dirty="0"/>
          </a:p>
        </p:txBody>
      </p:sp>
      <p:sp>
        <p:nvSpPr>
          <p:cNvPr id="32" name="Text Placeholder 18"/>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endParaRPr lang="en-US" dirty="0"/>
          </a:p>
        </p:txBody>
      </p:sp>
      <p:sp>
        <p:nvSpPr>
          <p:cNvPr id="33" name="Text Placeholder 15"/>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endParaRPr lang="en-US" dirty="0"/>
          </a:p>
        </p:txBody>
      </p:sp>
      <p:sp>
        <p:nvSpPr>
          <p:cNvPr id="34" name="Text Placeholder 18"/>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endParaRPr lang="en-US" dirty="0"/>
          </a:p>
        </p:txBody>
      </p:sp>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20"/>
          </p:nvPr>
        </p:nvSpPr>
        <p:spPr/>
        <p:txBody>
          <a:bodyPr/>
          <a:lstStyle/>
          <a:p>
            <a:r>
              <a:rPr lang="en-US" dirty="0"/>
              <a:t>20XX</a:t>
            </a:r>
            <a:endParaRPr lang="en-US" dirty="0"/>
          </a:p>
        </p:txBody>
      </p:sp>
      <p:sp>
        <p:nvSpPr>
          <p:cNvPr id="4" name="Footer Placeholder 3"/>
          <p:cNvSpPr>
            <a:spLocks noGrp="1"/>
          </p:cNvSpPr>
          <p:nvPr>
            <p:ph type="ftr" sz="quarter" idx="21"/>
          </p:nvPr>
        </p:nvSpPr>
        <p:spPr/>
        <p:txBody>
          <a:bodyPr/>
          <a:lstStyle/>
          <a:p>
            <a:r>
              <a:rPr lang="en-US" dirty="0"/>
              <a:t>Pitch deck title</a:t>
            </a:r>
            <a:endParaRPr lang="en-US" dirty="0"/>
          </a:p>
        </p:txBody>
      </p:sp>
      <p:sp>
        <p:nvSpPr>
          <p:cNvPr id="5" name="Slide Number Placeholder 4"/>
          <p:cNvSpPr>
            <a:spLocks noGrp="1"/>
          </p:cNvSpPr>
          <p:nvPr>
            <p:ph type="sldNum" sz="quarter" idx="2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20XX</a:t>
            </a:r>
            <a:endParaRPr lang="en-US" dirty="0"/>
          </a:p>
        </p:txBody>
      </p:sp>
      <p:sp>
        <p:nvSpPr>
          <p:cNvPr id="3" name="Footer Placeholder 2"/>
          <p:cNvSpPr>
            <a:spLocks noGrp="1"/>
          </p:cNvSpPr>
          <p:nvPr>
            <p:ph type="ftr" sz="quarter" idx="11"/>
          </p:nvPr>
        </p:nvSpPr>
        <p:spPr/>
        <p:txBody>
          <a:bodyPr/>
          <a:lstStyle/>
          <a:p>
            <a:r>
              <a:rPr lang="en-US" dirty="0"/>
              <a:t>Pitch deck title</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dirty="0"/>
              <a:t>20XX</a:t>
            </a:r>
            <a:endParaRPr lang="en-US" dirty="0"/>
          </a:p>
        </p:txBody>
      </p:sp>
      <p:sp>
        <p:nvSpPr>
          <p:cNvPr id="6" name="Footer Placeholder 5"/>
          <p:cNvSpPr>
            <a:spLocks noGrp="1"/>
          </p:cNvSpPr>
          <p:nvPr>
            <p:ph type="ftr" sz="quarter" idx="11"/>
          </p:nvPr>
        </p:nvSpPr>
        <p:spPr/>
        <p:txBody>
          <a:bodyPr/>
          <a:lstStyle/>
          <a:p>
            <a:r>
              <a:rPr lang="en-US" dirty="0"/>
              <a:t>Pitch deck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dirty="0"/>
              <a:t>20XX</a:t>
            </a:r>
            <a:endParaRPr lang="en-US" dirty="0"/>
          </a:p>
        </p:txBody>
      </p:sp>
      <p:sp>
        <p:nvSpPr>
          <p:cNvPr id="6" name="Footer Placeholder 5"/>
          <p:cNvSpPr>
            <a:spLocks noGrp="1"/>
          </p:cNvSpPr>
          <p:nvPr>
            <p:ph type="ftr" sz="quarter" idx="11"/>
          </p:nvPr>
        </p:nvSpPr>
        <p:spPr/>
        <p:txBody>
          <a:bodyPr/>
          <a:lstStyle/>
          <a:p>
            <a:r>
              <a:rPr lang="en-US" dirty="0"/>
              <a:t>Pitch deck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5" name="Text Placeholder 4"/>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3" name="Text Placeholder 12"/>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endParaRPr lang="en-US"/>
          </a:p>
        </p:txBody>
      </p:sp>
      <p:sp>
        <p:nvSpPr>
          <p:cNvPr id="14" name="Text Placeholder 12"/>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endParaRPr lang="en-US"/>
          </a:p>
        </p:txBody>
      </p:sp>
      <p:sp>
        <p:nvSpPr>
          <p:cNvPr id="19" name="Text Placeholder 2"/>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4"/>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1" name="Text Placeholder 12"/>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endParaRPr lang="en-US"/>
          </a:p>
        </p:txBody>
      </p:sp>
      <p:sp>
        <p:nvSpPr>
          <p:cNvPr id="22" name="Text Placeholder 12"/>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endParaRPr lang="en-US"/>
          </a:p>
          <a:p>
            <a:pPr lvl="1"/>
            <a:r>
              <a:rPr lang="en-US"/>
              <a:t>Second level</a:t>
            </a:r>
            <a:endParaRPr lang="en-US"/>
          </a:p>
        </p:txBody>
      </p:sp>
      <p:sp>
        <p:nvSpPr>
          <p:cNvPr id="15" name="Picture Placeholder 10"/>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p:cNvSpPr>
            <a:spLocks noGrp="1"/>
          </p:cNvSpPr>
          <p:nvPr>
            <p:ph type="dt" sz="half" idx="10"/>
          </p:nvPr>
        </p:nvSpPr>
        <p:spPr/>
        <p:txBody>
          <a:bodyPr/>
          <a:lstStyle>
            <a:lvl1pPr>
              <a:defRPr>
                <a:solidFill>
                  <a:schemeClr val="bg1"/>
                </a:solidFill>
              </a:defRPr>
            </a:lvl1pPr>
          </a:lstStyle>
          <a:p>
            <a:r>
              <a:rPr lang="en-US" dirty="0"/>
              <a:t>20XX</a:t>
            </a:r>
            <a:endParaRPr lang="en-US"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dirty="0"/>
              <a:t>Pitch deck title</a:t>
            </a:r>
            <a:endParaRPr lang="en-US" dirty="0"/>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4" name="Text Placeholder 12"/>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endParaRPr lang="en-US"/>
          </a:p>
        </p:txBody>
      </p:sp>
      <p:sp>
        <p:nvSpPr>
          <p:cNvPr id="20" name="Text Placeholder 4"/>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2" name="Text Placeholder 12"/>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endParaRPr lang="en-US"/>
          </a:p>
        </p:txBody>
      </p:sp>
      <p:sp>
        <p:nvSpPr>
          <p:cNvPr id="23" name="Text Placeholder 4"/>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4" name="Text Placeholder 12"/>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endParaRPr lang="en-US"/>
          </a:p>
        </p:txBody>
      </p:sp>
      <p:sp>
        <p:nvSpPr>
          <p:cNvPr id="25" name="Text Placeholder 4"/>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Text Placeholder 12"/>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r>
              <a:rPr lang="en-US" dirty="0"/>
              <a:t>20XX</a:t>
            </a:r>
            <a:endParaRPr lang="en-US" dirty="0"/>
          </a:p>
        </p:txBody>
      </p:sp>
      <p:sp>
        <p:nvSpPr>
          <p:cNvPr id="8" name="Footer Placeholder 7"/>
          <p:cNvSpPr>
            <a:spLocks noGrp="1"/>
          </p:cNvSpPr>
          <p:nvPr>
            <p:ph type="ftr" sz="quarter" idx="11"/>
          </p:nvPr>
        </p:nvSpPr>
        <p:spPr>
          <a:xfrm>
            <a:off x="6858000" y="6356350"/>
            <a:ext cx="3448050" cy="365125"/>
          </a:xfrm>
        </p:spPr>
        <p:txBody>
          <a:bodyPr/>
          <a:lstStyle>
            <a:lvl1pPr algn="l">
              <a:defRPr/>
            </a:lvl1pPr>
          </a:lstStyle>
          <a:p>
            <a:r>
              <a:rPr lang="en-US" dirty="0"/>
              <a:t>Pitch deck title</a:t>
            </a:r>
            <a:endParaRPr lang="en-US" dirty="0"/>
          </a:p>
        </p:txBody>
      </p:sp>
      <p:sp>
        <p:nvSpPr>
          <p:cNvPr id="9" name="Slide Number Placeholder 8"/>
          <p:cNvSpPr>
            <a:spLocks noGrp="1"/>
          </p:cNvSpPr>
          <p:nvPr>
            <p:ph type="sldNum" sz="quarter" idx="12"/>
          </p:nvPr>
        </p:nvSpPr>
        <p:spPr>
          <a:xfrm>
            <a:off x="10423398" y="6356350"/>
            <a:ext cx="914400" cy="365125"/>
          </a:xfrm>
        </p:spPr>
        <p:txBody>
          <a:bodyPr/>
          <a:lstStyle/>
          <a:p>
            <a:fld id="{B5CEABB6-07DC-46E8-9B57-56EC44A396E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5" name="Text Placeholder 4"/>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3" name="Text Placeholder 12"/>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endParaRPr lang="en-US"/>
          </a:p>
        </p:txBody>
      </p:sp>
      <p:sp>
        <p:nvSpPr>
          <p:cNvPr id="14" name="Text Placeholder 12"/>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endParaRPr lang="en-US"/>
          </a:p>
        </p:txBody>
      </p:sp>
      <p:sp>
        <p:nvSpPr>
          <p:cNvPr id="19" name="Text Placeholder 2"/>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Text Placeholder 4"/>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1" name="Text Placeholder 12"/>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endParaRPr lang="en-US"/>
          </a:p>
        </p:txBody>
      </p:sp>
      <p:sp>
        <p:nvSpPr>
          <p:cNvPr id="22" name="Text Placeholder 12"/>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endParaRPr lang="en-US"/>
          </a:p>
        </p:txBody>
      </p:sp>
      <p:sp>
        <p:nvSpPr>
          <p:cNvPr id="7" name="Date Placeholder 6"/>
          <p:cNvSpPr>
            <a:spLocks noGrp="1"/>
          </p:cNvSpPr>
          <p:nvPr>
            <p:ph type="dt" sz="half" idx="10"/>
          </p:nvPr>
        </p:nvSpPr>
        <p:spPr>
          <a:xfrm>
            <a:off x="838200" y="6356350"/>
            <a:ext cx="1847850" cy="365125"/>
          </a:xfrm>
        </p:spPr>
        <p:txBody>
          <a:bodyPr/>
          <a:lstStyle/>
          <a:p>
            <a:r>
              <a:rPr lang="en-US" dirty="0"/>
              <a:t>20XX</a:t>
            </a:r>
            <a:endParaRPr lang="en-US" dirty="0"/>
          </a:p>
        </p:txBody>
      </p:sp>
      <p:sp>
        <p:nvSpPr>
          <p:cNvPr id="18" name="Footer Placeholder 7"/>
          <p:cNvSpPr>
            <a:spLocks noGrp="1"/>
          </p:cNvSpPr>
          <p:nvPr>
            <p:ph type="ftr" sz="quarter" idx="11"/>
          </p:nvPr>
        </p:nvSpPr>
        <p:spPr>
          <a:xfrm>
            <a:off x="6858000" y="6356350"/>
            <a:ext cx="3448050" cy="365125"/>
          </a:xfrm>
        </p:spPr>
        <p:txBody>
          <a:bodyPr/>
          <a:lstStyle>
            <a:lvl1pPr algn="l">
              <a:defRPr/>
            </a:lvl1pPr>
          </a:lstStyle>
          <a:p>
            <a:r>
              <a:rPr lang="en-US" dirty="0"/>
              <a:t>Pitch deck title</a:t>
            </a:r>
            <a:endParaRPr lang="en-US" dirty="0"/>
          </a:p>
        </p:txBody>
      </p:sp>
      <p:sp>
        <p:nvSpPr>
          <p:cNvPr id="23" name="Slide Number Placeholder 8"/>
          <p:cNvSpPr>
            <a:spLocks noGrp="1"/>
          </p:cNvSpPr>
          <p:nvPr>
            <p:ph type="sldNum" sz="quarter" idx="12"/>
          </p:nvPr>
        </p:nvSpPr>
        <p:spPr>
          <a:xfrm>
            <a:off x="10423398" y="6356350"/>
            <a:ext cx="914400" cy="365125"/>
          </a:xfrm>
        </p:spPr>
        <p:txBody>
          <a:bodyPr/>
          <a:lstStyle/>
          <a:p>
            <a:fld id="{B5CEABB6-07DC-46E8-9B57-56EC44A396E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Date Placeholder 2"/>
          <p:cNvSpPr>
            <a:spLocks noGrp="1"/>
          </p:cNvSpPr>
          <p:nvPr>
            <p:ph type="dt" sz="half" idx="10"/>
          </p:nvPr>
        </p:nvSpPr>
        <p:spPr/>
        <p:txBody>
          <a:bodyPr/>
          <a:lstStyle/>
          <a:p>
            <a:r>
              <a:rPr lang="en-US" dirty="0"/>
              <a:t>20XX</a:t>
            </a:r>
            <a:endParaRPr lang="en-US" dirty="0"/>
          </a:p>
        </p:txBody>
      </p:sp>
      <p:sp>
        <p:nvSpPr>
          <p:cNvPr id="4" name="Footer Placeholder 3"/>
          <p:cNvSpPr>
            <a:spLocks noGrp="1"/>
          </p:cNvSpPr>
          <p:nvPr>
            <p:ph type="ftr" sz="quarter" idx="11"/>
          </p:nvPr>
        </p:nvSpPr>
        <p:spPr/>
        <p:txBody>
          <a:bodyPr/>
          <a:lstStyle/>
          <a:p>
            <a:r>
              <a:rPr lang="en-US" dirty="0"/>
              <a:t>Pitch deck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p:cNvSpPr>
            <a:spLocks noGrp="1"/>
          </p:cNvSpPr>
          <p:nvPr>
            <p:ph type="dt" sz="half" idx="45"/>
          </p:nvPr>
        </p:nvSpPr>
        <p:spPr>
          <a:xfrm>
            <a:off x="838200" y="6356350"/>
            <a:ext cx="2743200" cy="365125"/>
          </a:xfrm>
        </p:spPr>
        <p:txBody>
          <a:bodyPr/>
          <a:lstStyle/>
          <a:p>
            <a:r>
              <a:rPr lang="en-US" dirty="0"/>
              <a:t>20XX</a:t>
            </a:r>
            <a:endParaRPr lang="en-US" dirty="0"/>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endParaRPr lang="en-ZA" dirty="0"/>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fld>
            <a:endParaRPr lang="en-Z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Picture Placeholder 10"/>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p:cNvSpPr>
            <a:spLocks noGrp="1"/>
          </p:cNvSpPr>
          <p:nvPr>
            <p:ph type="dt" sz="half" idx="10"/>
          </p:nvPr>
        </p:nvSpPr>
        <p:spPr/>
        <p:txBody>
          <a:bodyPr/>
          <a:lstStyle>
            <a:lvl1pPr>
              <a:defRPr>
                <a:solidFill>
                  <a:schemeClr val="bg1"/>
                </a:solidFill>
              </a:defRPr>
            </a:lvl1pPr>
          </a:lstStyle>
          <a:p>
            <a:r>
              <a:rPr lang="en-US" dirty="0"/>
              <a:t>20XX</a:t>
            </a:r>
            <a:endParaRPr lang="en-US"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dirty="0"/>
              <a:t>Pitch deck title</a:t>
            </a:r>
            <a:endParaRPr lang="en-US" dirty="0"/>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5" Type="http://schemas.openxmlformats.org/officeDocument/2006/relationships/slideLayout" Target="../slideLayouts/slideLayout16.xml"/><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four cacti in pots"/>
          <p:cNvPicPr>
            <a:picLocks noGrp="1" noChangeAspect="1"/>
          </p:cNvPicPr>
          <p:nvPr>
            <p:ph type="pic" sz="quarter" idx="13"/>
          </p:nvPr>
        </p:nvPicPr>
        <p:blipFill rotWithShape="1">
          <a:blip r:embed="rId1" cstate="screen">
            <a:extLst>
              <a:ext uri="{28A0092B-C50C-407E-A947-70E740481C1C}">
                <a14:useLocalDpi xmlns:a14="http://schemas.microsoft.com/office/drawing/2010/main" val="0"/>
              </a:ext>
            </a:extLst>
          </a:blip>
          <a:srcRect/>
          <a:stretch>
            <a:fillRect/>
          </a:stretch>
        </p:blipFill>
        <p:spPr>
          <a:xfrm>
            <a:off x="458724" y="457200"/>
            <a:ext cx="11274552" cy="5943600"/>
          </a:xfrm>
        </p:spPr>
      </p:pic>
      <p:sp>
        <p:nvSpPr>
          <p:cNvPr id="2" name="Title 1"/>
          <p:cNvSpPr>
            <a:spLocks noGrp="1"/>
          </p:cNvSpPr>
          <p:nvPr>
            <p:ph type="ctrTitle"/>
          </p:nvPr>
        </p:nvSpPr>
        <p:spPr>
          <a:xfrm>
            <a:off x="6145966" y="1008063"/>
            <a:ext cx="5120640" cy="2054388"/>
          </a:xfrm>
        </p:spPr>
        <p:txBody>
          <a:bodyPr/>
          <a:lstStyle/>
          <a:p>
            <a:r>
              <a:rPr lang="en-US"/>
              <a:t>SKY GARDEN</a:t>
            </a:r>
            <a:endParaRPr lang="en-US" dirty="0"/>
          </a:p>
        </p:txBody>
      </p:sp>
      <p:sp>
        <p:nvSpPr>
          <p:cNvPr id="3" name="Subtitle 2"/>
          <p:cNvSpPr>
            <a:spLocks noGrp="1"/>
          </p:cNvSpPr>
          <p:nvPr>
            <p:ph type="subTitle" idx="1"/>
          </p:nvPr>
        </p:nvSpPr>
        <p:spPr>
          <a:xfrm>
            <a:off x="7706714" y="3062451"/>
            <a:ext cx="4026562" cy="2882278"/>
          </a:xfrm>
        </p:spPr>
        <p:txBody>
          <a:bodyPr>
            <a:normAutofit/>
          </a:bodyPr>
          <a:lstStyle/>
          <a:p>
            <a:r>
              <a:rPr lang="en-US"/>
              <a:t>Nhóm sinh viên thực hiện:</a:t>
            </a:r>
            <a:endParaRPr lang="en-US"/>
          </a:p>
          <a:p>
            <a:pPr algn="r"/>
            <a:r>
              <a:rPr lang="en-US"/>
              <a:t>Phạm Chí Năng – 1851010076</a:t>
            </a:r>
            <a:endParaRPr lang="en-US"/>
          </a:p>
          <a:p>
            <a:pPr algn="r"/>
            <a:r>
              <a:rPr lang="en-US"/>
              <a:t>Bùi Phương Tùng – 1851010161</a:t>
            </a:r>
            <a:endParaRPr lang="en-US"/>
          </a:p>
          <a:p>
            <a:pPr algn="r"/>
            <a:r>
              <a:rPr lang="en-US"/>
              <a:t>Ng~ Nguyệt Phương Bảo – 1851010013</a:t>
            </a:r>
            <a:endParaRPr lang="en-US"/>
          </a:p>
          <a:p>
            <a:pPr algn="r"/>
            <a:r>
              <a:rPr lang="en-US"/>
              <a:t>Trương Thiên Phong - 1851010098</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692" y="-92074"/>
            <a:ext cx="9986601" cy="1100818"/>
          </a:xfrm>
        </p:spPr>
        <p:txBody>
          <a:bodyPr/>
          <a:lstStyle/>
          <a:p>
            <a:r>
              <a:rPr lang="en-US">
                <a:latin typeface="Tahoma" panose="020B0604030504040204" pitchFamily="34" charset="0"/>
                <a:ea typeface="Tahoma" panose="020B0604030504040204" pitchFamily="34" charset="0"/>
                <a:cs typeface="Tahoma" panose="020B0604030504040204" pitchFamily="34" charset="0"/>
              </a:rPr>
              <a:t>Ưu điểm và nhược điểm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type="body" idx="1"/>
          </p:nvPr>
        </p:nvSpPr>
        <p:spPr>
          <a:xfrm>
            <a:off x="972457" y="961899"/>
            <a:ext cx="4114800" cy="457200"/>
          </a:xfrm>
        </p:spPr>
        <p:txBody>
          <a:bodyPr vert="horz" lIns="91440" tIns="45720" rIns="91440" bIns="45720" rtlCol="0" anchor="b">
            <a:normAutofit/>
          </a:bodyPr>
          <a:lstStyle/>
          <a:p>
            <a:r>
              <a:rPr lang="vi-VN">
                <a:latin typeface="Tahoma" panose="020B0604030504040204" pitchFamily="34" charset="0"/>
                <a:ea typeface="Tahoma" panose="020B0604030504040204" pitchFamily="34" charset="0"/>
                <a:cs typeface="Tahoma" panose="020B0604030504040204" pitchFamily="34" charset="0"/>
              </a:rPr>
              <a:t>Ư</a:t>
            </a:r>
            <a:r>
              <a:rPr lang="en-US">
                <a:latin typeface="Tahoma" panose="020B0604030504040204" pitchFamily="34" charset="0"/>
                <a:ea typeface="Tahoma" panose="020B0604030504040204" pitchFamily="34" charset="0"/>
                <a:cs typeface="Tahoma" panose="020B0604030504040204" pitchFamily="34" charset="0"/>
              </a:rPr>
              <a:t>u điểm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9"/>
          <p:cNvSpPr>
            <a:spLocks noGrp="1"/>
          </p:cNvSpPr>
          <p:nvPr>
            <p:ph type="body" sz="quarter" idx="3"/>
          </p:nvPr>
        </p:nvSpPr>
        <p:spPr>
          <a:xfrm>
            <a:off x="6573892" y="858838"/>
            <a:ext cx="4114800" cy="457200"/>
          </a:xfrm>
        </p:spPr>
        <p:txBody>
          <a:bodyPr anchor="b"/>
          <a:lstStyle/>
          <a:p>
            <a:r>
              <a:rPr lang="en-US">
                <a:latin typeface="Tahoma" panose="020B0604030504040204" pitchFamily="34" charset="0"/>
                <a:ea typeface="Tahoma" panose="020B0604030504040204" pitchFamily="34" charset="0"/>
                <a:cs typeface="Tahoma" panose="020B0604030504040204" pitchFamily="34" charset="0"/>
              </a:rPr>
              <a:t>Nhược điểm</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11"/>
          <p:cNvSpPr>
            <a:spLocks noGrp="1"/>
          </p:cNvSpPr>
          <p:nvPr>
            <p:ph type="body" sz="quarter" idx="14"/>
          </p:nvPr>
        </p:nvSpPr>
        <p:spPr>
          <a:xfrm>
            <a:off x="972457" y="1372253"/>
            <a:ext cx="4963885" cy="5362376"/>
          </a:xfrm>
        </p:spPr>
        <p:txBody>
          <a:bodyPr/>
          <a:lstStyle/>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Giao diện khá đẹp, bắt mắt, tạo hứng thú cho người chơi.</a:t>
            </a:r>
            <a:endParaRPr lang="en-US" sz="1800">
              <a:latin typeface="Tahoma" panose="020B0604030504040204" pitchFamily="34" charset="0"/>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Cho phép người chơi tương tác với một số chức năng tương tự so với game “Khu vườn trên mây”.</a:t>
            </a:r>
            <a:endParaRPr lang="en-US" sz="1800">
              <a:latin typeface="Tahoma" panose="020B0604030504040204" pitchFamily="34" charset="0"/>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Game dễ chơi, dễ hiểu.</a:t>
            </a:r>
            <a:endParaRPr lang="en-US" sz="1800">
              <a:latin typeface="Tahoma" panose="020B0604030504040204" pitchFamily="34" charset="0"/>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Giao diện Gameplay có mây trôi, tạo cảm giác cho người chơi như đang trồng cây trên mây.</a:t>
            </a:r>
            <a:endParaRPr lang="en-US" sz="1800">
              <a:latin typeface="Tahoma" panose="020B0604030504040204" pitchFamily="34" charset="0"/>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Thực hiện được việc mua hàng trong Shop.</a:t>
            </a:r>
            <a:endParaRPr lang="en-US" sz="1800">
              <a:latin typeface="Tahoma" panose="020B0604030504040204" pitchFamily="34" charset="0"/>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Thay vì sau khi thu hoạch thì phải bán lại. Nhưng trong game, sau khi thu hoạch thì sẽ được số lượng tiền tương ứng ngay.</a:t>
            </a:r>
            <a:endParaRPr lang="en-US" sz="18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12"/>
          <p:cNvSpPr>
            <a:spLocks noGrp="1"/>
          </p:cNvSpPr>
          <p:nvPr>
            <p:ph type="body" sz="quarter" idx="15"/>
          </p:nvPr>
        </p:nvSpPr>
        <p:spPr>
          <a:xfrm>
            <a:off x="6573892" y="1321740"/>
            <a:ext cx="4114800" cy="4018609"/>
          </a:xfrm>
        </p:spPr>
        <p:txBody>
          <a:bodyPr/>
          <a:lstStyle/>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Chưa hiển thị được 3D</a:t>
            </a:r>
            <a:endParaRPr lang="en-US" sz="1800">
              <a:latin typeface="Tahoma" panose="020B0604030504040204" pitchFamily="34" charset="0"/>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Time trồng cây và phát triển từng loại cây chưa được phân biệt.</a:t>
            </a:r>
            <a:endParaRPr lang="en-US" sz="1800">
              <a:latin typeface="Tahoma" panose="020B0604030504040204" pitchFamily="34" charset="0"/>
              <a:ea typeface="Tahoma" panose="020B0604030504040204" pitchFamily="34" charset="0"/>
              <a:cs typeface="Tahoma" panose="020B0604030504040204" pitchFamily="34" charset="0"/>
            </a:endParaRPr>
          </a:p>
          <a:p>
            <a:pPr marL="285750" lvl="0" indent="-285750">
              <a:buFont typeface="Arial" panose="020B0604020202020204" pitchFamily="34" charset="0"/>
              <a:buChar char="•"/>
            </a:pPr>
            <a:r>
              <a:rPr lang="en-US" sz="1800">
                <a:latin typeface="Tahoma" panose="020B0604030504040204" pitchFamily="34" charset="0"/>
                <a:ea typeface="Tahoma" panose="020B0604030504040204" pitchFamily="34" charset="0"/>
                <a:cs typeface="Tahoma" panose="020B0604030504040204" pitchFamily="34" charset="0"/>
              </a:rPr>
              <a:t>Chưa phát triển được việc trang trí.</a:t>
            </a:r>
            <a:endParaRPr lang="en-US" sz="18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dir="in"/>
      </p:transition>
    </mc:Choice>
    <mc:Fallback>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additive="base">
                                        <p:cTn id="1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additive="base">
                                        <p:cTn id="2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anim calcmode="lin" valueType="num">
                                      <p:cBhvr additive="base">
                                        <p:cTn id="29"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xEl>
                                              <p:charRg st="303" end="425"/>
                                            </p:txEl>
                                          </p:spTgt>
                                        </p:tgtEl>
                                        <p:attrNameLst>
                                          <p:attrName>style.visibility</p:attrName>
                                        </p:attrNameLst>
                                      </p:cBhvr>
                                      <p:to>
                                        <p:strVal val="visible"/>
                                      </p:to>
                                    </p:set>
                                    <p:anim calcmode="lin" valueType="num">
                                      <p:cBhvr additive="base">
                                        <p:cTn id="33" dur="500" fill="hold"/>
                                        <p:tgtEl>
                                          <p:spTgt spid="12">
                                            <p:txEl>
                                              <p:charRg st="303" end="42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
                                            <p:txEl>
                                              <p:charRg st="303" end="42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additive="base">
                                        <p:cTn id="3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 calcmode="lin" valueType="num">
                                      <p:cBhvr additive="base">
                                        <p:cTn id="4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
                                            <p:txEl>
                                              <p:pRg st="1" end="1"/>
                                            </p:txEl>
                                          </p:spTgt>
                                        </p:tgtEl>
                                        <p:attrNameLst>
                                          <p:attrName>style.visibility</p:attrName>
                                        </p:attrNameLst>
                                      </p:cBhvr>
                                      <p:to>
                                        <p:strVal val="visible"/>
                                      </p:to>
                                    </p:set>
                                    <p:anim calcmode="lin" valueType="num">
                                      <p:cBhvr additive="base">
                                        <p:cTn id="49"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xEl>
                                              <p:pRg st="2" end="2"/>
                                            </p:txEl>
                                          </p:spTgt>
                                        </p:tgtEl>
                                        <p:attrNameLst>
                                          <p:attrName>style.visibility</p:attrName>
                                        </p:attrNameLst>
                                      </p:cBhvr>
                                      <p:to>
                                        <p:strVal val="visible"/>
                                      </p:to>
                                    </p:set>
                                    <p:anim calcmode="lin" valueType="num">
                                      <p:cBhvr additive="base">
                                        <p:cTn id="5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a:xfrm>
            <a:off x="6858000" y="365125"/>
            <a:ext cx="4602318" cy="1325563"/>
          </a:xfrm>
        </p:spPr>
        <p:txBody>
          <a:bodyPr/>
          <a:lstStyle/>
          <a:p>
            <a:r>
              <a:rPr lang="en-US">
                <a:latin typeface="Tahoma" panose="020B0604030504040204" pitchFamily="34" charset="0"/>
                <a:ea typeface="Tahoma" panose="020B0604030504040204" pitchFamily="34" charset="0"/>
                <a:cs typeface="Tahoma" panose="020B0604030504040204" pitchFamily="34" charset="0"/>
              </a:rPr>
              <a:t>Hướng phát triển trong tương lai</a:t>
            </a: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What Is a Content Upgrade? (And How It Makes Your Funnel Work 2X Harder For  You)"/>
          <p:cNvPicPr>
            <a:picLocks noGrp="1" noChangeAspect="1" noChangeArrowheads="1"/>
          </p:cNvPicPr>
          <p:nvPr>
            <p:ph type="pic" sz="quarter" idx="13"/>
          </p:nvPr>
        </p:nvPicPr>
        <p:blipFill rotWithShape="1">
          <a:blip r:embed="rId1">
            <a:extLst>
              <a:ext uri="{28A0092B-C50C-407E-A947-70E740481C1C}">
                <a14:useLocalDpi xmlns:a14="http://schemas.microsoft.com/office/drawing/2010/main" val="0"/>
              </a:ext>
            </a:extLst>
          </a:blip>
          <a:srcRect l="25444" r="25445" b="1"/>
          <a:stretch>
            <a:fillRect/>
          </a:stretch>
        </p:blipFill>
        <p:spPr bwMode="auto">
          <a:xfrm>
            <a:off x="20" y="10"/>
            <a:ext cx="6095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5" name="Text Placeholder 4"/>
          <p:cNvSpPr>
            <a:spLocks noGrp="1"/>
          </p:cNvSpPr>
          <p:nvPr>
            <p:ph type="body" sz="quarter" idx="15"/>
          </p:nvPr>
        </p:nvSpPr>
        <p:spPr>
          <a:xfrm>
            <a:off x="6858000" y="2093975"/>
            <a:ext cx="4572000" cy="3798825"/>
          </a:xfrm>
        </p:spPr>
        <p:txBody>
          <a:bodyPr/>
          <a:lstStyle/>
          <a:p>
            <a:pPr marL="285750" lvl="0" indent="-285750" algn="just">
              <a:lnSpc>
                <a:spcPct val="150000"/>
              </a:lnSpc>
              <a:buFont typeface="Arial" panose="020B0604020202020204" pitchFamily="34" charset="0"/>
              <a:buChar char="•"/>
            </a:pPr>
            <a:r>
              <a:rPr lang="en-US" sz="1800">
                <a:effectLst/>
                <a:latin typeface="Tahoma" panose="020B0604030504040204" pitchFamily="34" charset="0"/>
                <a:ea typeface="Tahoma" panose="020B0604030504040204" pitchFamily="34" charset="0"/>
                <a:cs typeface="Tahoma" panose="020B0604030504040204" pitchFamily="34" charset="0"/>
              </a:rPr>
              <a:t>Hiển thị được 3D đối với chậu và hoa.</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buFont typeface="Arial" panose="020B0604020202020204" pitchFamily="34" charset="0"/>
              <a:buChar char="•"/>
            </a:pPr>
            <a:r>
              <a:rPr lang="en-US" sz="1800">
                <a:effectLst/>
                <a:latin typeface="Tahoma" panose="020B0604030504040204" pitchFamily="34" charset="0"/>
                <a:ea typeface="Tahoma" panose="020B0604030504040204" pitchFamily="34" charset="0"/>
                <a:cs typeface="Tahoma" panose="020B0604030504040204" pitchFamily="34" charset="0"/>
              </a:rPr>
              <a:t>Giải quyết vấn đề time trồng cây và tiền thưởng của mỗi loại hoa.</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buFont typeface="Arial" panose="020B0604020202020204" pitchFamily="34" charset="0"/>
              <a:buChar char="•"/>
            </a:pPr>
            <a:r>
              <a:rPr lang="en-US" sz="1800">
                <a:effectLst/>
                <a:latin typeface="Tahoma" panose="020B0604030504040204" pitchFamily="34" charset="0"/>
                <a:ea typeface="Tahoma" panose="020B0604030504040204" pitchFamily="34" charset="0"/>
                <a:cs typeface="Tahoma" panose="020B0604030504040204" pitchFamily="34" charset="0"/>
              </a:rPr>
              <a:t>Tạo thêm các thông báo mới khi mở tầng mây mới cũng như khi hoa đến giai đoạn thu hoạch.</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buFont typeface="Arial" panose="020B0604020202020204" pitchFamily="34" charset="0"/>
              <a:buChar char="•"/>
            </a:pPr>
            <a:r>
              <a:rPr lang="en-US" sz="1800">
                <a:effectLst/>
                <a:latin typeface="Tahoma" panose="020B0604030504040204" pitchFamily="34" charset="0"/>
                <a:ea typeface="Tahoma" panose="020B0604030504040204" pitchFamily="34" charset="0"/>
                <a:cs typeface="Tahoma" panose="020B0604030504040204" pitchFamily="34" charset="0"/>
              </a:rPr>
              <a:t>Trang trí cho gameplay tốt hơn.</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 calcmode="lin" valueType="num">
                                      <p:cBhvr additive="base">
                                        <p:cTn id="7" dur="5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5">
                                            <p:txEl>
                                              <p:pRg st="1" end="1"/>
                                            </p:txEl>
                                          </p:spTgt>
                                        </p:tgtEl>
                                        <p:attrNameLst>
                                          <p:attrName>style.visibility</p:attrName>
                                        </p:attrNameLst>
                                      </p:cBhvr>
                                      <p:to>
                                        <p:strVal val="visible"/>
                                      </p:to>
                                    </p:set>
                                    <p:anim calcmode="lin" valueType="num">
                                      <p:cBhvr additive="base">
                                        <p:cTn id="13" dur="500" fill="hold"/>
                                        <p:tgtEl>
                                          <p:spTgt spid="7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5">
                                            <p:txEl>
                                              <p:pRg st="2" end="2"/>
                                            </p:txEl>
                                          </p:spTgt>
                                        </p:tgtEl>
                                        <p:attrNameLst>
                                          <p:attrName>style.visibility</p:attrName>
                                        </p:attrNameLst>
                                      </p:cBhvr>
                                      <p:to>
                                        <p:strVal val="visible"/>
                                      </p:to>
                                    </p:set>
                                    <p:anim calcmode="lin" valueType="num">
                                      <p:cBhvr additive="base">
                                        <p:cTn id="19" dur="500" fill="hold"/>
                                        <p:tgtEl>
                                          <p:spTgt spid="7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5">
                                            <p:txEl>
                                              <p:pRg st="3" end="3"/>
                                            </p:txEl>
                                          </p:spTgt>
                                        </p:tgtEl>
                                        <p:attrNameLst>
                                          <p:attrName>style.visibility</p:attrName>
                                        </p:attrNameLst>
                                      </p:cBhvr>
                                      <p:to>
                                        <p:strVal val="visible"/>
                                      </p:to>
                                    </p:set>
                                    <p:anim calcmode="lin" valueType="num">
                                      <p:cBhvr additive="base">
                                        <p:cTn id="25" dur="500" fill="hold"/>
                                        <p:tgtEl>
                                          <p:spTgt spid="7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photo of person in a striped shirt holding a plant in a tiny cup&#10;"/>
          <p:cNvPicPr>
            <a:picLocks noGrp="1" noChangeAspect="1"/>
          </p:cNvPicPr>
          <p:nvPr>
            <p:ph type="pic" sz="quarter" idx="13"/>
          </p:nvPr>
        </p:nvPicPr>
        <p:blipFill rotWithShape="1">
          <a:blip r:embed="rId1" cstate="screen">
            <a:extLst>
              <a:ext uri="{28A0092B-C50C-407E-A947-70E740481C1C}">
                <a14:useLocalDpi xmlns:a14="http://schemas.microsoft.com/office/drawing/2010/main" val="0"/>
              </a:ext>
            </a:extLst>
          </a:blip>
          <a:srcRect t="13893" r="-1" b="13891"/>
          <a:stretch>
            <a:fillRect/>
          </a:stretch>
        </p:blipFill>
        <p:spPr>
          <a:xfrm>
            <a:off x="458724" y="457200"/>
            <a:ext cx="11274552" cy="5943600"/>
          </a:xfrm>
          <a:noFill/>
        </p:spPr>
      </p:pic>
      <p:sp>
        <p:nvSpPr>
          <p:cNvPr id="2" name="Title 1"/>
          <p:cNvSpPr>
            <a:spLocks noGrp="1"/>
          </p:cNvSpPr>
          <p:nvPr>
            <p:ph type="title"/>
          </p:nvPr>
        </p:nvSpPr>
        <p:spPr>
          <a:xfrm>
            <a:off x="3051112" y="3513220"/>
            <a:ext cx="8682164" cy="1828799"/>
          </a:xfrm>
        </p:spPr>
        <p:txBody>
          <a:bodyPr anchor="ctr">
            <a:normAutofit/>
          </a:bodyPr>
          <a:lstStyle/>
          <a:p>
            <a:r>
              <a:rPr lang="en-US" dirty="0"/>
              <a:t>Thank you</a:t>
            </a:r>
            <a:endParaRPr lang="en-US" dirty="0"/>
          </a:p>
        </p:txBody>
      </p:sp>
    </p:spTree>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65125"/>
            <a:ext cx="7287768" cy="1325563"/>
          </a:xfrm>
        </p:spPr>
        <p:txBody>
          <a:bodyPr/>
          <a:lstStyle/>
          <a:p>
            <a:r>
              <a:rPr lang="en-ZA">
                <a:latin typeface="Tahoma" panose="020B0604030504040204" pitchFamily="34" charset="0"/>
                <a:ea typeface="Tahoma" panose="020B0604030504040204" pitchFamily="34" charset="0"/>
                <a:cs typeface="Tahoma" panose="020B0604030504040204" pitchFamily="34" charset="0"/>
              </a:rPr>
              <a:t>Giới thiệu</a:t>
            </a:r>
            <a:endParaRPr lang="en-ZA" dirty="0">
              <a:latin typeface="Tahoma" panose="020B0604030504040204" pitchFamily="34" charset="0"/>
              <a:ea typeface="Tahoma" panose="020B0604030504040204" pitchFamily="34" charset="0"/>
              <a:cs typeface="Tahoma" panose="020B0604030504040204" pitchFamily="34" charset="0"/>
            </a:endParaRPr>
          </a:p>
        </p:txBody>
      </p:sp>
      <p:pic>
        <p:nvPicPr>
          <p:cNvPr id="10" name="Picture Placeholder 9" descr="photo of three succulent plants in white pots&#10;"/>
          <p:cNvPicPr>
            <a:picLocks noGrp="1" noChangeAspect="1"/>
          </p:cNvPicPr>
          <p:nvPr>
            <p:ph type="pic" sz="quarter" idx="13"/>
          </p:nvPr>
        </p:nvPicPr>
        <p:blipFill rotWithShape="1">
          <a:blip r:embed="rId1">
            <a:extLst>
              <a:ext uri="{28A0092B-C50C-407E-A947-70E740481C1C}">
                <a14:useLocalDpi xmlns:a14="http://schemas.microsoft.com/office/drawing/2010/main" val="0"/>
              </a:ext>
            </a:extLst>
          </a:blip>
          <a:srcRect/>
          <a:stretch>
            <a:fillRect/>
          </a:stretch>
        </p:blipFill>
        <p:spPr>
          <a:xfrm>
            <a:off x="1524000" y="1690688"/>
            <a:ext cx="9144000" cy="2286000"/>
          </a:xfrm>
        </p:spPr>
      </p:pic>
      <p:sp>
        <p:nvSpPr>
          <p:cNvPr id="3" name="Subtitle 2"/>
          <p:cNvSpPr>
            <a:spLocks noGrp="1"/>
          </p:cNvSpPr>
          <p:nvPr>
            <p:ph type="body" sz="quarter" idx="14"/>
          </p:nvPr>
        </p:nvSpPr>
        <p:spPr>
          <a:xfrm>
            <a:off x="3380232" y="4070349"/>
            <a:ext cx="7287768" cy="2422525"/>
          </a:xfrm>
        </p:spPr>
        <p:txBody>
          <a:bodyPr>
            <a:noAutofit/>
          </a:bodyPr>
          <a:lstStyle/>
          <a:p>
            <a:r>
              <a:rPr lang="vi-VN" sz="1800">
                <a:effectLst/>
                <a:latin typeface="Tahoma" panose="020B0604030504040204" pitchFamily="34" charset="0"/>
                <a:ea typeface="Tahoma" panose="020B0604030504040204" pitchFamily="34" charset="0"/>
                <a:cs typeface="Tahoma" panose="020B0604030504040204" pitchFamily="34" charset="0"/>
              </a:rPr>
              <a:t>“ Khu vườn trên mây ” - có cốt truyện chính từ những câu chuyện cổ tích nổi tiếng của “Jack và Cây đậu thần”</a:t>
            </a:r>
            <a:r>
              <a:rPr lang="en-US" sz="1800">
                <a:effectLst/>
                <a:latin typeface="Tahoma" panose="020B0604030504040204" pitchFamily="34" charset="0"/>
                <a:ea typeface="Tahoma" panose="020B0604030504040204" pitchFamily="34" charset="0"/>
                <a:cs typeface="Tahoma" panose="020B0604030504040204" pitchFamily="34" charset="0"/>
              </a:rPr>
              <a:t>. </a:t>
            </a:r>
            <a:r>
              <a:rPr lang="en-US" sz="1800">
                <a:latin typeface="Tahoma" panose="020B0604030504040204" pitchFamily="34" charset="0"/>
                <a:ea typeface="Tahoma" panose="020B0604030504040204" pitchFamily="34" charset="0"/>
                <a:cs typeface="Tahoma" panose="020B0604030504040204" pitchFamily="34" charset="0"/>
              </a:rPr>
              <a:t>Dựa vào đây, </a:t>
            </a:r>
            <a:r>
              <a:rPr lang="vi-VN" sz="1800">
                <a:effectLst/>
                <a:latin typeface="Tahoma" panose="020B0604030504040204" pitchFamily="34" charset="0"/>
                <a:ea typeface="Tahoma" panose="020B0604030504040204" pitchFamily="34" charset="0"/>
                <a:cs typeface="Tahoma" panose="020B0604030504040204" pitchFamily="34" charset="0"/>
              </a:rPr>
              <a:t>Chúng tôi đã phát triển và tạo ra một tựa game cũng tương tự như “Khu vườn trên mây”, tựa game có tên “Sky Garden”. </a:t>
            </a:r>
            <a:endParaRPr lang="en-US" sz="1800"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2"/>
          </p:nvPr>
        </p:nvSpPr>
        <p:spPr>
          <a:xfrm>
            <a:off x="8610600" y="6356350"/>
            <a:ext cx="2743200" cy="365125"/>
          </a:xfrm>
        </p:spPr>
        <p:txBody>
          <a:bodyPr/>
          <a:lstStyle/>
          <a:p>
            <a:fld id="{19B51A1E-902D-48AF-9020-955120F399B6}" type="slidenum">
              <a:rPr lang="en-ZA" smtClean="0">
                <a:latin typeface="Tahoma" panose="020B0604030504040204" pitchFamily="34" charset="0"/>
                <a:ea typeface="Tahoma" panose="020B0604030504040204" pitchFamily="34" charset="0"/>
                <a:cs typeface="Tahoma" panose="020B0604030504040204" pitchFamily="34" charset="0"/>
              </a:rPr>
            </a:fld>
            <a:endParaRPr lang="en-ZA"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8686" y="365125"/>
            <a:ext cx="9986601" cy="1325563"/>
          </a:xfrm>
        </p:spPr>
        <p:txBody>
          <a:bodyPr/>
          <a:lstStyle/>
          <a:p>
            <a:r>
              <a:rPr lang="en-US">
                <a:latin typeface="Tahoma" panose="020B0604030504040204" pitchFamily="34" charset="0"/>
                <a:ea typeface="Tahoma" panose="020B0604030504040204" pitchFamily="34" charset="0"/>
                <a:cs typeface="Tahoma" panose="020B0604030504040204" pitchFamily="34" charset="0"/>
              </a:rPr>
              <a:t>Mục tiêu và giới hạn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type="body" idx="1"/>
          </p:nvPr>
        </p:nvSpPr>
        <p:spPr>
          <a:xfrm>
            <a:off x="1508692" y="1912336"/>
            <a:ext cx="4114800" cy="457200"/>
          </a:xfrm>
        </p:spPr>
        <p:txBody>
          <a:bodyPr vert="horz" lIns="91440" tIns="45720" rIns="91440" bIns="45720" rtlCol="0" anchor="b">
            <a:normAutofit/>
          </a:bodyPr>
          <a:lstStyle/>
          <a:p>
            <a:r>
              <a:rPr lang="en-US">
                <a:latin typeface="Tahoma" panose="020B0604030504040204" pitchFamily="34" charset="0"/>
                <a:ea typeface="Tahoma" panose="020B0604030504040204" pitchFamily="34" charset="0"/>
                <a:cs typeface="Tahoma" panose="020B0604030504040204" pitchFamily="34" charset="0"/>
              </a:rPr>
              <a:t>Mục tiêu</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9"/>
          <p:cNvSpPr>
            <a:spLocks noGrp="1"/>
          </p:cNvSpPr>
          <p:nvPr>
            <p:ph type="body" sz="quarter" idx="3"/>
          </p:nvPr>
        </p:nvSpPr>
        <p:spPr>
          <a:xfrm>
            <a:off x="6573892" y="1874838"/>
            <a:ext cx="4114800" cy="457200"/>
          </a:xfrm>
        </p:spPr>
        <p:txBody>
          <a:bodyPr anchor="b"/>
          <a:lstStyle/>
          <a:p>
            <a:r>
              <a:rPr lang="en-US">
                <a:latin typeface="Tahoma" panose="020B0604030504040204" pitchFamily="34" charset="0"/>
                <a:ea typeface="Tahoma" panose="020B0604030504040204" pitchFamily="34" charset="0"/>
                <a:cs typeface="Tahoma" panose="020B0604030504040204" pitchFamily="34" charset="0"/>
              </a:rPr>
              <a:t>Giới hạn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11"/>
          <p:cNvSpPr>
            <a:spLocks noGrp="1"/>
          </p:cNvSpPr>
          <p:nvPr>
            <p:ph type="body" sz="quarter" idx="14"/>
          </p:nvPr>
        </p:nvSpPr>
        <p:spPr>
          <a:xfrm>
            <a:off x="1508692" y="2388253"/>
            <a:ext cx="4114800" cy="3968096"/>
          </a:xfrm>
        </p:spPr>
        <p:txBody>
          <a:bodyPr/>
          <a:lstStyle/>
          <a:p>
            <a:pPr marL="285750" indent="-285750">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Nắm vững các kiến thức về xử lý đồ họa ba chiều</a:t>
            </a:r>
            <a:r>
              <a:rPr lang="en-US" sz="1800">
                <a:effectLst/>
                <a:latin typeface="Tahoma" panose="020B0604030504040204" pitchFamily="34" charset="0"/>
                <a:ea typeface="Tahoma" panose="020B0604030504040204" pitchFamily="34" charset="0"/>
                <a:cs typeface="Tahoma" panose="020B0604030504040204" pitchFamily="34" charset="0"/>
              </a:rPr>
              <a:t>.</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spcAft>
                <a:spcPts val="800"/>
              </a:spcAft>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Hoàn thành các chức năng cơ bản: đặt chậu, trồng cây, tưới nước…</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spcAft>
                <a:spcPts val="800"/>
              </a:spcAft>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Hiểu rõ vai trò và cấu trúc của OpenGL.</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spcAft>
                <a:spcPts val="800"/>
              </a:spcAft>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Hiểu và áp dụng được giao diện lập trình đồ họa OpenGL.</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12"/>
          <p:cNvSpPr>
            <a:spLocks noGrp="1"/>
          </p:cNvSpPr>
          <p:nvPr>
            <p:ph type="body" sz="quarter" idx="15"/>
          </p:nvPr>
        </p:nvSpPr>
        <p:spPr>
          <a:xfrm>
            <a:off x="6573892" y="2337740"/>
            <a:ext cx="4114800" cy="4018609"/>
          </a:xfrm>
        </p:spPr>
        <p:txBody>
          <a:bodyPr/>
          <a:lstStyle/>
          <a:p>
            <a:pPr marL="285750" lvl="0" indent="-285750" algn="just">
              <a:lnSpc>
                <a:spcPct val="150000"/>
              </a:lnSpc>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Sử dụng C++ và OpenGL để phát triển.</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lnSpc>
                <a:spcPct val="150000"/>
              </a:lnSpc>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Các hình ảnh sử dụng trong game không thuộc về các nguồn internet, thay vào đó là các hình ảnh tự tay vẽ thông qua các phần mềm có sẵn như PS, AI.</a:t>
            </a:r>
            <a:endParaRPr lang="en-US" sz="1800">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additive="base">
                                        <p:cTn id="1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anim calcmode="lin" valueType="num">
                                      <p:cBhvr additive="base">
                                        <p:cTn id="23"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anim calcmode="lin" valueType="num">
                                      <p:cBhvr additive="base">
                                        <p:cTn id="2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additive="base">
                                        <p:cTn id="3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anim calcmode="lin" valueType="num">
                                      <p:cBhvr additive="base">
                                        <p:cTn id="45"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P spid="12" grpId="0" build="p"/>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3155" y="235979"/>
            <a:ext cx="4602318" cy="1325563"/>
          </a:xfrm>
        </p:spPr>
        <p:txBody>
          <a:bodyPr/>
          <a:lstStyle/>
          <a:p>
            <a:r>
              <a:rPr lang="en-US">
                <a:latin typeface="Tahoma" panose="020B0604030504040204" pitchFamily="34" charset="0"/>
                <a:ea typeface="Tahoma" panose="020B0604030504040204" pitchFamily="34" charset="0"/>
                <a:cs typeface="Tahoma" panose="020B0604030504040204" pitchFamily="34" charset="0"/>
              </a:rPr>
              <a:t>Ý tưởng đặt ra</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p:cNvSpPr>
            <a:spLocks noGrp="1"/>
          </p:cNvSpPr>
          <p:nvPr>
            <p:ph type="body" sz="quarter" idx="15"/>
          </p:nvPr>
        </p:nvSpPr>
        <p:spPr>
          <a:xfrm>
            <a:off x="5812971" y="1561541"/>
            <a:ext cx="6021977" cy="5060479"/>
          </a:xfrm>
        </p:spPr>
        <p:txBody>
          <a:bodyPr/>
          <a:lstStyle/>
          <a:p>
            <a:pPr marL="285750" indent="-285750">
              <a:lnSpc>
                <a:spcPct val="150000"/>
              </a:lnSpc>
              <a:buFont typeface="Arial" panose="020B0604020202020204" pitchFamily="34" charset="0"/>
              <a:buChar char="•"/>
            </a:pPr>
            <a:r>
              <a:rPr lang="fr-FR" sz="1800">
                <a:effectLst/>
                <a:latin typeface="Tahoma" panose="020B0604030504040204" pitchFamily="34" charset="0"/>
                <a:ea typeface="Tahoma" panose="020B0604030504040204" pitchFamily="34" charset="0"/>
                <a:cs typeface="Tahoma" panose="020B0604030504040204" pitchFamily="34" charset="0"/>
              </a:rPr>
              <a:t>Đối với mỗi hình ảnh được đưa vào, sẽ được đăng ký tọa độ cho từng đối tượng (background, button, chậu, hoa…)</a:t>
            </a:r>
            <a:endParaRPr lang="en-US" sz="1800">
              <a:effectLst/>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fr-FR" sz="1800">
                <a:effectLst/>
                <a:latin typeface="Tahoma" panose="020B0604030504040204" pitchFamily="34" charset="0"/>
                <a:ea typeface="Tahoma" panose="020B0604030504040204" pitchFamily="34" charset="0"/>
                <a:cs typeface="Tahoma" panose="020B0604030504040204" pitchFamily="34" charset="0"/>
              </a:rPr>
              <a:t>Giải quyết các vấn đề liên quan đến sử dụng chuột: đặt chậu, đặt hoa, thu hoạch, tưới nước…</a:t>
            </a:r>
            <a:endParaRPr lang="fr-FR" sz="1800">
              <a:effectLst/>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vi-VN" sz="1800">
                <a:effectLst/>
                <a:latin typeface="Tahoma" panose="020B0604030504040204" pitchFamily="34" charset="0"/>
                <a:ea typeface="Tahoma" panose="020B0604030504040204" pitchFamily="34" charset="0"/>
                <a:cs typeface="Tahoma" panose="020B0604030504040204" pitchFamily="34" charset="0"/>
              </a:rPr>
              <a:t>Dùng class để</a:t>
            </a:r>
            <a:r>
              <a:rPr lang="en-US" sz="1800">
                <a:effectLst/>
                <a:latin typeface="Tahoma" panose="020B0604030504040204" pitchFamily="34" charset="0"/>
                <a:ea typeface="Tahoma" panose="020B0604030504040204" pitchFamily="34" charset="0"/>
                <a:cs typeface="Tahoma" panose="020B0604030504040204" pitchFamily="34" charset="0"/>
              </a:rPr>
              <a:t> dễ dàng</a:t>
            </a:r>
            <a:r>
              <a:rPr lang="vi-VN" sz="1800">
                <a:effectLst/>
                <a:latin typeface="Tahoma" panose="020B0604030504040204" pitchFamily="34" charset="0"/>
                <a:ea typeface="Tahoma" panose="020B0604030504040204" pitchFamily="34" charset="0"/>
                <a:cs typeface="Tahoma" panose="020B0604030504040204" pitchFamily="34" charset="0"/>
              </a:rPr>
              <a:t> quản lý các đối tượng như:</a:t>
            </a:r>
            <a:r>
              <a:rPr lang="fr-FR" sz="1800">
                <a:latin typeface="Tahoma" panose="020B0604030504040204" pitchFamily="34" charset="0"/>
                <a:ea typeface="Tahoma" panose="020B0604030504040204" pitchFamily="34" charset="0"/>
                <a:cs typeface="Tahoma" panose="020B0604030504040204" pitchFamily="34" charset="0"/>
              </a:rPr>
              <a:t> </a:t>
            </a:r>
            <a:r>
              <a:rPr lang="vi-VN" sz="1800">
                <a:latin typeface="Tahoma" panose="020B0604030504040204" pitchFamily="34" charset="0"/>
                <a:ea typeface="Tahoma" panose="020B0604030504040204" pitchFamily="34" charset="0"/>
                <a:cs typeface="Tahoma" panose="020B0604030504040204" pitchFamily="34" charset="0"/>
              </a:rPr>
              <a:t>Chậu cây (pot)</a:t>
            </a:r>
            <a:r>
              <a:rPr lang="en-US" sz="1800">
                <a:latin typeface="Tahoma" panose="020B0604030504040204" pitchFamily="34" charset="0"/>
                <a:ea typeface="Tahoma" panose="020B0604030504040204" pitchFamily="34" charset="0"/>
                <a:cs typeface="Tahoma" panose="020B0604030504040204" pitchFamily="34" charset="0"/>
              </a:rPr>
              <a:t>, h</a:t>
            </a:r>
            <a:r>
              <a:rPr lang="vi-VN" sz="1800">
                <a:latin typeface="Tahoma" panose="020B0604030504040204" pitchFamily="34" charset="0"/>
                <a:ea typeface="Tahoma" panose="020B0604030504040204" pitchFamily="34" charset="0"/>
                <a:cs typeface="Tahoma" panose="020B0604030504040204" pitchFamily="34" charset="0"/>
              </a:rPr>
              <a:t>oa (flower)</a:t>
            </a:r>
            <a:r>
              <a:rPr lang="en-US" sz="1800">
                <a:latin typeface="Tahoma" panose="020B0604030504040204" pitchFamily="34" charset="0"/>
                <a:ea typeface="Tahoma" panose="020B0604030504040204" pitchFamily="34" charset="0"/>
                <a:cs typeface="Tahoma" panose="020B0604030504040204" pitchFamily="34" charset="0"/>
              </a:rPr>
              <a:t>, c</a:t>
            </a:r>
            <a:r>
              <a:rPr lang="vi-VN" sz="1800">
                <a:latin typeface="Tahoma" panose="020B0604030504040204" pitchFamily="34" charset="0"/>
                <a:ea typeface="Tahoma" panose="020B0604030504040204" pitchFamily="34" charset="0"/>
                <a:cs typeface="Tahoma" panose="020B0604030504040204" pitchFamily="34" charset="0"/>
              </a:rPr>
              <a:t>ửa hàng (store)</a:t>
            </a:r>
            <a:r>
              <a:rPr lang="en-US" sz="1800">
                <a:latin typeface="Tahoma" panose="020B0604030504040204" pitchFamily="34" charset="0"/>
                <a:ea typeface="Tahoma" panose="020B0604030504040204" pitchFamily="34" charset="0"/>
                <a:cs typeface="Tahoma" panose="020B0604030504040204" pitchFamily="34" charset="0"/>
              </a:rPr>
              <a:t>, l</a:t>
            </a:r>
            <a:r>
              <a:rPr lang="vi-VN" sz="1800">
                <a:latin typeface="Tahoma" panose="020B0604030504040204" pitchFamily="34" charset="0"/>
                <a:ea typeface="Tahoma" panose="020B0604030504040204" pitchFamily="34" charset="0"/>
                <a:cs typeface="Tahoma" panose="020B0604030504040204" pitchFamily="34" charset="0"/>
              </a:rPr>
              <a:t>oad ảnh (loadimage)</a:t>
            </a:r>
            <a:r>
              <a:rPr lang="en-US" sz="1800">
                <a:latin typeface="Tahoma" panose="020B0604030504040204" pitchFamily="34" charset="0"/>
                <a:ea typeface="Tahoma" panose="020B0604030504040204" pitchFamily="34" charset="0"/>
                <a:cs typeface="Tahoma" panose="020B0604030504040204" pitchFamily="34" charset="0"/>
              </a:rPr>
              <a:t>, t</a:t>
            </a:r>
            <a:r>
              <a:rPr lang="vi-VN" sz="1800">
                <a:latin typeface="Tahoma" panose="020B0604030504040204" pitchFamily="34" charset="0"/>
                <a:ea typeface="Tahoma" panose="020B0604030504040204" pitchFamily="34" charset="0"/>
                <a:cs typeface="Tahoma" panose="020B0604030504040204" pitchFamily="34" charset="0"/>
              </a:rPr>
              <a:t>ạo hiệu ứng tưới cây (Rain_Cloud).</a:t>
            </a:r>
            <a:endParaRPr lang="vi-VN" sz="180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Brain, bulb, idea, seo, light, think icon - Download on Iconfin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183" y="794257"/>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3887" y="433864"/>
            <a:ext cx="4602318" cy="1325563"/>
          </a:xfrm>
        </p:spPr>
        <p:txBody>
          <a:bodyPr anchor="ctr">
            <a:normAutofit/>
          </a:bodyPr>
          <a:lstStyle/>
          <a:p>
            <a:r>
              <a:rPr lang="en-US">
                <a:latin typeface="Tahoma" panose="020B0604030504040204" pitchFamily="34" charset="0"/>
                <a:ea typeface="Tahoma" panose="020B0604030504040204" pitchFamily="34" charset="0"/>
                <a:cs typeface="Tahoma" panose="020B0604030504040204" pitchFamily="34" charset="0"/>
              </a:rPr>
              <a:t>Các chức năng chính trong game</a:t>
            </a: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17" name="Picture 16"/>
          <p:cNvPicPr>
            <a:picLocks noChangeAspect="1"/>
          </p:cNvPicPr>
          <p:nvPr/>
        </p:nvPicPr>
        <p:blipFill>
          <a:blip r:embed="rId1"/>
          <a:stretch>
            <a:fillRect/>
          </a:stretch>
        </p:blipFill>
        <p:spPr>
          <a:xfrm>
            <a:off x="548646" y="1767840"/>
            <a:ext cx="6096000" cy="3322320"/>
          </a:xfrm>
          <a:prstGeom prst="rect">
            <a:avLst/>
          </a:prstGeom>
          <a:noFill/>
        </p:spPr>
      </p:pic>
      <p:sp>
        <p:nvSpPr>
          <p:cNvPr id="4" name="Content Placeholder 3"/>
          <p:cNvSpPr>
            <a:spLocks noGrp="1"/>
          </p:cNvSpPr>
          <p:nvPr>
            <p:ph type="body" sz="quarter" idx="3"/>
          </p:nvPr>
        </p:nvSpPr>
        <p:spPr>
          <a:xfrm>
            <a:off x="7166611" y="2545979"/>
            <a:ext cx="1232806" cy="338328"/>
          </a:xfrm>
        </p:spPr>
        <p:txBody>
          <a:bodyPr vert="horz" lIns="91440" tIns="45720" rIns="91440" bIns="45720" rtlCol="0" anchor="b">
            <a:normAutofit/>
          </a:bodyPr>
          <a:lstStyle/>
          <a:p>
            <a:r>
              <a:rPr lang="en-ZA" sz="1700">
                <a:latin typeface="Tahoma" panose="020B0604030504040204" pitchFamily="34" charset="0"/>
                <a:ea typeface="Tahoma" panose="020B0604030504040204" pitchFamily="34" charset="0"/>
                <a:cs typeface="Tahoma" panose="020B0604030504040204" pitchFamily="34" charset="0"/>
              </a:rPr>
              <a:t>NewGame</a:t>
            </a:r>
            <a:endParaRPr lang="en-ZA" sz="1700">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9"/>
          <p:cNvSpPr>
            <a:spLocks noGrp="1"/>
          </p:cNvSpPr>
          <p:nvPr>
            <p:ph type="body" sz="quarter" idx="15"/>
          </p:nvPr>
        </p:nvSpPr>
        <p:spPr>
          <a:xfrm>
            <a:off x="7166611" y="2948315"/>
            <a:ext cx="1690006" cy="530352"/>
          </a:xfrm>
        </p:spPr>
        <p:txBody>
          <a:bodyPr>
            <a:normAutofit/>
          </a:bodyPr>
          <a:lstStyle/>
          <a:p>
            <a:r>
              <a:rPr lang="en-ZA">
                <a:latin typeface="Tahoma" panose="020B0604030504040204" pitchFamily="34" charset="0"/>
                <a:ea typeface="Tahoma" panose="020B0604030504040204" pitchFamily="34" charset="0"/>
                <a:cs typeface="Tahoma" panose="020B0604030504040204" pitchFamily="34" charset="0"/>
              </a:rPr>
              <a:t>Bắt đầu game mới</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7"/>
          <p:cNvSpPr>
            <a:spLocks noGrp="1"/>
          </p:cNvSpPr>
          <p:nvPr>
            <p:ph type="body" sz="quarter" idx="17"/>
          </p:nvPr>
        </p:nvSpPr>
        <p:spPr>
          <a:xfrm>
            <a:off x="9335046" y="2538141"/>
            <a:ext cx="1232806" cy="338328"/>
          </a:xfrm>
        </p:spPr>
        <p:txBody>
          <a:bodyPr anchor="b">
            <a:normAutofit/>
          </a:bodyPr>
          <a:lstStyle/>
          <a:p>
            <a:r>
              <a:rPr lang="en-ZA" sz="1700">
                <a:latin typeface="Tahoma" panose="020B0604030504040204" pitchFamily="34" charset="0"/>
                <a:ea typeface="Tahoma" panose="020B0604030504040204" pitchFamily="34" charset="0"/>
                <a:cs typeface="Tahoma" panose="020B0604030504040204" pitchFamily="34" charset="0"/>
              </a:rPr>
              <a:t>Help</a:t>
            </a:r>
            <a:endParaRPr lang="en-US" sz="1700">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10"/>
          <p:cNvSpPr>
            <a:spLocks noGrp="1"/>
          </p:cNvSpPr>
          <p:nvPr>
            <p:ph type="body" sz="quarter" idx="19"/>
          </p:nvPr>
        </p:nvSpPr>
        <p:spPr>
          <a:xfrm>
            <a:off x="9335046" y="2885613"/>
            <a:ext cx="1541416" cy="338328"/>
          </a:xfrm>
        </p:spPr>
        <p:txBody>
          <a:bodyPr>
            <a:normAutofit/>
          </a:bodyPr>
          <a:lstStyle/>
          <a:p>
            <a:r>
              <a:rPr lang="en-ZA">
                <a:latin typeface="Tahoma" panose="020B0604030504040204" pitchFamily="34" charset="0"/>
                <a:ea typeface="Tahoma" panose="020B0604030504040204" pitchFamily="34" charset="0"/>
                <a:cs typeface="Tahoma" panose="020B0604030504040204" pitchFamily="34" charset="0"/>
              </a:rPr>
              <a:t>Hiển thị giúp đỡ</a:t>
            </a:r>
            <a:endParaRPr lang="en-ZA">
              <a:latin typeface="Tahoma" panose="020B0604030504040204" pitchFamily="34" charset="0"/>
              <a:ea typeface="Tahoma" panose="020B0604030504040204" pitchFamily="34" charset="0"/>
              <a:cs typeface="Tahoma" panose="020B0604030504040204" pitchFamily="34" charset="0"/>
            </a:endParaRPr>
          </a:p>
        </p:txBody>
      </p:sp>
      <p:sp>
        <p:nvSpPr>
          <p:cNvPr id="12" name="Text Placeholder 11"/>
          <p:cNvSpPr>
            <a:spLocks noGrp="1"/>
          </p:cNvSpPr>
          <p:nvPr>
            <p:ph type="body" sz="quarter" idx="20"/>
          </p:nvPr>
        </p:nvSpPr>
        <p:spPr>
          <a:xfrm>
            <a:off x="7178965" y="3647831"/>
            <a:ext cx="1220452" cy="338328"/>
          </a:xfrm>
        </p:spPr>
        <p:txBody>
          <a:bodyPr anchor="b">
            <a:normAutofit/>
          </a:bodyPr>
          <a:lstStyle/>
          <a:p>
            <a:r>
              <a:rPr lang="en-ZA" sz="1700">
                <a:latin typeface="Tahoma" panose="020B0604030504040204" pitchFamily="34" charset="0"/>
                <a:ea typeface="Tahoma" panose="020B0604030504040204" pitchFamily="34" charset="0"/>
                <a:cs typeface="Tahoma" panose="020B0604030504040204" pitchFamily="34" charset="0"/>
              </a:rPr>
              <a:t>Continue</a:t>
            </a:r>
            <a:endParaRPr lang="en-US" sz="1700">
              <a:latin typeface="Tahoma" panose="020B0604030504040204" pitchFamily="34" charset="0"/>
              <a:ea typeface="Tahoma" panose="020B0604030504040204" pitchFamily="34" charset="0"/>
              <a:cs typeface="Tahoma" panose="020B0604030504040204" pitchFamily="34" charset="0"/>
            </a:endParaRPr>
          </a:p>
        </p:txBody>
      </p:sp>
      <p:sp>
        <p:nvSpPr>
          <p:cNvPr id="14" name="Text Placeholder 13"/>
          <p:cNvSpPr>
            <a:spLocks noGrp="1"/>
          </p:cNvSpPr>
          <p:nvPr>
            <p:ph type="body" sz="quarter" idx="21"/>
          </p:nvPr>
        </p:nvSpPr>
        <p:spPr>
          <a:xfrm>
            <a:off x="7178966" y="3986159"/>
            <a:ext cx="1677652" cy="521208"/>
          </a:xfrm>
        </p:spPr>
        <p:txBody>
          <a:bodyPr>
            <a:normAutofit/>
          </a:bodyPr>
          <a:lstStyle/>
          <a:p>
            <a:r>
              <a:rPr lang="en-ZA">
                <a:latin typeface="Tahoma" panose="020B0604030504040204" pitchFamily="34" charset="0"/>
                <a:ea typeface="Tahoma" panose="020B0604030504040204" pitchFamily="34" charset="0"/>
                <a:cs typeface="Tahoma" panose="020B0604030504040204" pitchFamily="34" charset="0"/>
              </a:rPr>
              <a:t>Tiếp tục màn chơi</a:t>
            </a: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Text Placeholder 12"/>
          <p:cNvSpPr>
            <a:spLocks noGrp="1"/>
          </p:cNvSpPr>
          <p:nvPr>
            <p:ph type="body" sz="quarter" idx="22"/>
          </p:nvPr>
        </p:nvSpPr>
        <p:spPr>
          <a:xfrm>
            <a:off x="9335046" y="3647831"/>
            <a:ext cx="1232806" cy="329184"/>
          </a:xfrm>
        </p:spPr>
        <p:txBody>
          <a:bodyPr anchor="b">
            <a:normAutofit/>
          </a:bodyPr>
          <a:lstStyle/>
          <a:p>
            <a:r>
              <a:rPr lang="en-ZA" sz="1700">
                <a:latin typeface="Tahoma" panose="020B0604030504040204" pitchFamily="34" charset="0"/>
                <a:ea typeface="Tahoma" panose="020B0604030504040204" pitchFamily="34" charset="0"/>
                <a:cs typeface="Tahoma" panose="020B0604030504040204" pitchFamily="34" charset="0"/>
              </a:rPr>
              <a:t>Exit</a:t>
            </a:r>
            <a:endParaRPr lang="en-US" sz="1700">
              <a:latin typeface="Tahoma" panose="020B0604030504040204" pitchFamily="34" charset="0"/>
              <a:ea typeface="Tahoma" panose="020B0604030504040204" pitchFamily="34" charset="0"/>
              <a:cs typeface="Tahoma" panose="020B0604030504040204" pitchFamily="34" charset="0"/>
            </a:endParaRPr>
          </a:p>
        </p:txBody>
      </p:sp>
      <p:sp>
        <p:nvSpPr>
          <p:cNvPr id="15" name="Text Placeholder 14"/>
          <p:cNvSpPr>
            <a:spLocks noGrp="1"/>
          </p:cNvSpPr>
          <p:nvPr>
            <p:ph type="body" sz="quarter" idx="23"/>
          </p:nvPr>
        </p:nvSpPr>
        <p:spPr>
          <a:xfrm>
            <a:off x="9308212" y="3977015"/>
            <a:ext cx="1220451" cy="530352"/>
          </a:xfrm>
        </p:spPr>
        <p:txBody>
          <a:bodyPr>
            <a:normAutofit/>
          </a:bodyPr>
          <a:lstStyle/>
          <a:p>
            <a:r>
              <a:rPr lang="en-ZA">
                <a:latin typeface="Tahoma" panose="020B0604030504040204" pitchFamily="34" charset="0"/>
                <a:ea typeface="Tahoma" panose="020B0604030504040204" pitchFamily="34" charset="0"/>
                <a:cs typeface="Tahoma" panose="020B0604030504040204" pitchFamily="34" charset="0"/>
              </a:rPr>
              <a:t>Thoát game</a:t>
            </a:r>
            <a:endParaRPr lang="en-ZA">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 calcmode="lin" valueType="num">
                                      <p:cBhvr additive="base">
                                        <p:cTn id="2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 calcmode="lin" valueType="num">
                                      <p:cBhvr additive="base">
                                        <p:cTn id="2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 calcmode="lin" valueType="num">
                                      <p:cBhvr additive="base">
                                        <p:cTn id="3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 calcmode="lin" valueType="num">
                                      <p:cBhvr additive="base">
                                        <p:cTn id="3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anim calcmode="lin" valueType="num">
                                      <p:cBhvr additive="base">
                                        <p:cTn id="4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xEl>
                                              <p:pRg st="0" end="0"/>
                                            </p:txEl>
                                          </p:spTgt>
                                        </p:tgtEl>
                                        <p:attrNameLst>
                                          <p:attrName>style.visibility</p:attrName>
                                        </p:attrNameLst>
                                      </p:cBhvr>
                                      <p:to>
                                        <p:strVal val="visible"/>
                                      </p:to>
                                    </p:set>
                                    <p:anim calcmode="lin" valueType="num">
                                      <p:cBhvr additive="base">
                                        <p:cTn id="4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
                                            <p:txEl>
                                              <p:pRg st="0" end="0"/>
                                            </p:txEl>
                                          </p:spTgt>
                                        </p:tgtEl>
                                        <p:attrNameLst>
                                          <p:attrName>style.visibility</p:attrName>
                                        </p:attrNameLst>
                                      </p:cBhvr>
                                      <p:to>
                                        <p:strVal val="visible"/>
                                      </p:to>
                                    </p:set>
                                    <p:anim calcmode="lin" valueType="num">
                                      <p:cBhvr additive="base">
                                        <p:cTn id="5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10" grpId="0" build="p"/>
      <p:bldP spid="8" grpId="0" build="p"/>
      <p:bldP spid="11" grpId="0" build="p"/>
      <p:bldP spid="12" grpId="0" build="p"/>
      <p:bldP spid="14" grpId="0" build="p"/>
      <p:bldP spid="13" grpId="0" build="p"/>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1"/>
          <a:stretch>
            <a:fillRect/>
          </a:stretch>
        </p:blipFill>
        <p:spPr>
          <a:xfrm>
            <a:off x="1287851" y="883959"/>
            <a:ext cx="9616298" cy="5649576"/>
          </a:xfrm>
          <a:prstGeom prst="rect">
            <a:avLst/>
          </a:prstGeom>
          <a:noFill/>
        </p:spPr>
      </p:pic>
      <p:sp>
        <p:nvSpPr>
          <p:cNvPr id="2" name="Title 1"/>
          <p:cNvSpPr>
            <a:spLocks noGrp="1"/>
          </p:cNvSpPr>
          <p:nvPr>
            <p:ph type="title"/>
          </p:nvPr>
        </p:nvSpPr>
        <p:spPr>
          <a:xfrm>
            <a:off x="838200" y="136525"/>
            <a:ext cx="10515600" cy="747434"/>
          </a:xfrm>
        </p:spPr>
        <p:txBody>
          <a:bodyPr anchor="ctr">
            <a:normAutofit/>
          </a:bodyPr>
          <a:lstStyle/>
          <a:p>
            <a:r>
              <a:rPr lang="en-US">
                <a:latin typeface="Tahoma" panose="020B0604030504040204" pitchFamily="34" charset="0"/>
                <a:ea typeface="Tahoma" panose="020B0604030504040204" pitchFamily="34" charset="0"/>
                <a:cs typeface="Tahoma" panose="020B0604030504040204" pitchFamily="34" charset="0"/>
              </a:rPr>
              <a:t>NewGame</a:t>
            </a: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7851" y="883959"/>
            <a:ext cx="9616298" cy="5655142"/>
          </a:xfrm>
          <a:prstGeom prst="rect">
            <a:avLst/>
          </a:prstGeom>
          <a:noFill/>
          <a:ln>
            <a:noFill/>
          </a:ln>
        </p:spPr>
      </p:pic>
      <p:pic>
        <p:nvPicPr>
          <p:cNvPr id="19" name="Picture 18"/>
          <p:cNvPicPr>
            <a:picLocks noChangeAspect="1"/>
          </p:cNvPicPr>
          <p:nvPr/>
        </p:nvPicPr>
        <p:blipFill>
          <a:blip r:embed="rId3"/>
          <a:stretch>
            <a:fillRect/>
          </a:stretch>
        </p:blipFill>
        <p:spPr>
          <a:xfrm>
            <a:off x="1287851" y="878392"/>
            <a:ext cx="9616298" cy="5642357"/>
          </a:xfrm>
          <a:prstGeom prst="rect">
            <a:avLst/>
          </a:prstGeom>
        </p:spPr>
      </p:pic>
      <p:pic>
        <p:nvPicPr>
          <p:cNvPr id="21" name="Picture 20" descr="A screenshot of a video game&#10;&#10;Description automatically generated with medium confidence"/>
          <p:cNvPicPr>
            <a:picLocks noChangeAspect="1"/>
          </p:cNvPicPr>
          <p:nvPr/>
        </p:nvPicPr>
        <p:blipFill>
          <a:blip r:embed="rId4"/>
          <a:stretch>
            <a:fillRect/>
          </a:stretch>
        </p:blipFill>
        <p:spPr>
          <a:xfrm>
            <a:off x="1287851" y="883958"/>
            <a:ext cx="9635878" cy="5649575"/>
          </a:xfrm>
          <a:prstGeom prst="rect">
            <a:avLst/>
          </a:prstGeom>
        </p:spPr>
      </p:pic>
      <p:pic>
        <p:nvPicPr>
          <p:cNvPr id="23" name="Picture 22" descr="A picture containing sky&#10;&#10;Description automatically generated"/>
          <p:cNvPicPr>
            <a:picLocks noChangeAspect="1"/>
          </p:cNvPicPr>
          <p:nvPr/>
        </p:nvPicPr>
        <p:blipFill>
          <a:blip r:embed="rId5"/>
          <a:stretch>
            <a:fillRect/>
          </a:stretch>
        </p:blipFill>
        <p:spPr>
          <a:xfrm>
            <a:off x="1305584" y="2047444"/>
            <a:ext cx="9618145" cy="2763112"/>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68271" y="2041876"/>
            <a:ext cx="10003797" cy="2763112"/>
          </a:xfrm>
          <a:prstGeom prst="rect">
            <a:avLst/>
          </a:prstGeom>
          <a:noFill/>
          <a:ln>
            <a:noFill/>
          </a:ln>
        </p:spPr>
      </p:pic>
      <p:pic>
        <p:nvPicPr>
          <p:cNvPr id="25" name="Picture 24" descr="A screenshot of a video game&#10;&#10;Description automatically generated with medium confidence"/>
          <p:cNvPicPr>
            <a:picLocks noChangeAspect="1"/>
          </p:cNvPicPr>
          <p:nvPr/>
        </p:nvPicPr>
        <p:blipFill>
          <a:blip r:embed="rId7"/>
          <a:stretch>
            <a:fillRect/>
          </a:stretch>
        </p:blipFill>
        <p:spPr>
          <a:xfrm>
            <a:off x="1305584" y="883955"/>
            <a:ext cx="9584140" cy="5636793"/>
          </a:xfrm>
          <a:prstGeom prst="rect">
            <a:avLst/>
          </a:prstGeom>
        </p:spPr>
      </p:pic>
      <p:pic>
        <p:nvPicPr>
          <p:cNvPr id="26" name="Picture 25" descr="Graphical user interface&#10;&#10;Description automatically generated with medium confidence"/>
          <p:cNvPicPr>
            <a:picLocks noChangeAspect="1"/>
          </p:cNvPicPr>
          <p:nvPr/>
        </p:nvPicPr>
        <p:blipFill>
          <a:blip r:embed="rId8"/>
          <a:stretch>
            <a:fillRect/>
          </a:stretch>
        </p:blipFill>
        <p:spPr>
          <a:xfrm>
            <a:off x="1302276" y="849958"/>
            <a:ext cx="9635878" cy="5661569"/>
          </a:xfrm>
          <a:prstGeom prst="rect">
            <a:avLst/>
          </a:prstGeom>
        </p:spPr>
      </p:pic>
      <p:pic>
        <p:nvPicPr>
          <p:cNvPr id="27" name="Picture 26" descr="Diagram&#10;&#10;Description automatically generated"/>
          <p:cNvPicPr>
            <a:picLocks noChangeAspect="1"/>
          </p:cNvPicPr>
          <p:nvPr/>
        </p:nvPicPr>
        <p:blipFill>
          <a:blip r:embed="rId9"/>
          <a:stretch>
            <a:fillRect/>
          </a:stretch>
        </p:blipFill>
        <p:spPr>
          <a:xfrm>
            <a:off x="2803525" y="1478415"/>
            <a:ext cx="7336780" cy="4341814"/>
          </a:xfrm>
          <a:prstGeom prst="rect">
            <a:avLst/>
          </a:prstGeom>
        </p:spPr>
      </p:pic>
      <p:pic>
        <p:nvPicPr>
          <p:cNvPr id="15" name="Picture 14"/>
          <p:cNvPicPr>
            <a:picLocks noChangeAspect="1"/>
          </p:cNvPicPr>
          <p:nvPr/>
        </p:nvPicPr>
        <p:blipFill>
          <a:blip r:embed="rId10"/>
          <a:stretch>
            <a:fillRect/>
          </a:stretch>
        </p:blipFill>
        <p:spPr>
          <a:xfrm>
            <a:off x="1308990" y="837174"/>
            <a:ext cx="9667924" cy="5696359"/>
          </a:xfrm>
          <a:prstGeom prst="rect">
            <a:avLst/>
          </a:prstGeom>
        </p:spPr>
      </p:pic>
      <p:pic>
        <p:nvPicPr>
          <p:cNvPr id="29" name="Picture 28" descr="Graphical user interface&#10;&#10;Description automatically generated"/>
          <p:cNvPicPr>
            <a:picLocks noChangeAspect="1"/>
          </p:cNvPicPr>
          <p:nvPr/>
        </p:nvPicPr>
        <p:blipFill>
          <a:blip r:embed="rId11"/>
          <a:stretch>
            <a:fillRect/>
          </a:stretch>
        </p:blipFill>
        <p:spPr>
          <a:xfrm>
            <a:off x="1271578" y="819329"/>
            <a:ext cx="9789045" cy="5701419"/>
          </a:xfrm>
          <a:prstGeom prst="rect">
            <a:avLst/>
          </a:prstGeom>
        </p:spPr>
      </p:pic>
      <p:pic>
        <p:nvPicPr>
          <p:cNvPr id="30" name="Picture 29" descr="A picture containing text, sky, orange&#10;&#10;Description automatically generated"/>
          <p:cNvPicPr>
            <a:picLocks noChangeAspect="1"/>
          </p:cNvPicPr>
          <p:nvPr/>
        </p:nvPicPr>
        <p:blipFill>
          <a:blip r:embed="rId12"/>
          <a:stretch>
            <a:fillRect/>
          </a:stretch>
        </p:blipFill>
        <p:spPr>
          <a:xfrm>
            <a:off x="3257887" y="1638748"/>
            <a:ext cx="6024563" cy="4335293"/>
          </a:xfrm>
          <a:prstGeom prst="rect">
            <a:avLst/>
          </a:prstGeom>
        </p:spPr>
      </p:pic>
      <p:pic>
        <p:nvPicPr>
          <p:cNvPr id="31" name="Picture 30" descr="Text&#10;&#10;Description automatically generated"/>
          <p:cNvPicPr>
            <a:picLocks noChangeAspect="1"/>
          </p:cNvPicPr>
          <p:nvPr/>
        </p:nvPicPr>
        <p:blipFill>
          <a:blip r:embed="rId13"/>
          <a:stretch>
            <a:fillRect/>
          </a:stretch>
        </p:blipFill>
        <p:spPr>
          <a:xfrm>
            <a:off x="1221875" y="787117"/>
            <a:ext cx="9947670" cy="5746416"/>
          </a:xfrm>
          <a:prstGeom prst="rect">
            <a:avLst/>
          </a:prstGeom>
        </p:spPr>
      </p:pic>
      <p:pic>
        <p:nvPicPr>
          <p:cNvPr id="32" name="Picture 31" descr="Graphical user interface&#10;&#10;Description automatically generated"/>
          <p:cNvPicPr>
            <a:picLocks noChangeAspect="1"/>
          </p:cNvPicPr>
          <p:nvPr/>
        </p:nvPicPr>
        <p:blipFill>
          <a:blip r:embed="rId14"/>
          <a:stretch>
            <a:fillRect/>
          </a:stretch>
        </p:blipFill>
        <p:spPr>
          <a:xfrm>
            <a:off x="1215086" y="781548"/>
            <a:ext cx="10003796" cy="578327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7"/>
                                        </p:tgtEl>
                                        <p:attrNameLst>
                                          <p:attrName>ppt_x</p:attrName>
                                        </p:attrNameLst>
                                      </p:cBhvr>
                                      <p:tavLst>
                                        <p:tav tm="0">
                                          <p:val>
                                            <p:strVal val="ppt_x"/>
                                          </p:val>
                                        </p:tav>
                                        <p:tav tm="100000">
                                          <p:val>
                                            <p:strVal val="ppt_x"/>
                                          </p:val>
                                        </p:tav>
                                      </p:tavLst>
                                    </p:anim>
                                    <p:anim calcmode="lin" valueType="num">
                                      <p:cBhvr additive="base">
                                        <p:cTn id="17" dur="500"/>
                                        <p:tgtEl>
                                          <p:spTgt spid="17"/>
                                        </p:tgtEl>
                                        <p:attrNameLst>
                                          <p:attrName>ppt_y</p:attrName>
                                        </p:attrNameLst>
                                      </p:cBhvr>
                                      <p:tavLst>
                                        <p:tav tm="0">
                                          <p:val>
                                            <p:strVal val="ppt_y"/>
                                          </p:val>
                                        </p:tav>
                                        <p:tav tm="100000">
                                          <p:val>
                                            <p:strVal val="1+ppt_h/2"/>
                                          </p:val>
                                        </p:tav>
                                      </p:tavLst>
                                    </p:anim>
                                    <p:set>
                                      <p:cBhvr>
                                        <p:cTn id="18" dur="1" fill="hold">
                                          <p:stCondLst>
                                            <p:cond delay="499"/>
                                          </p:stCondLst>
                                        </p:cTn>
                                        <p:tgtEl>
                                          <p:spTgt spid="17"/>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19"/>
                                        </p:tgtEl>
                                        <p:attrNameLst>
                                          <p:attrName>ppt_x</p:attrName>
                                        </p:attrNameLst>
                                      </p:cBhvr>
                                      <p:tavLst>
                                        <p:tav tm="0">
                                          <p:val>
                                            <p:strVal val="ppt_x"/>
                                          </p:val>
                                        </p:tav>
                                        <p:tav tm="100000">
                                          <p:val>
                                            <p:strVal val="ppt_x"/>
                                          </p:val>
                                        </p:tav>
                                      </p:tavLst>
                                    </p:anim>
                                    <p:anim calcmode="lin" valueType="num">
                                      <p:cBhvr additive="base">
                                        <p:cTn id="27" dur="500"/>
                                        <p:tgtEl>
                                          <p:spTgt spid="19"/>
                                        </p:tgtEl>
                                        <p:attrNameLst>
                                          <p:attrName>ppt_y</p:attrName>
                                        </p:attrNameLst>
                                      </p:cBhvr>
                                      <p:tavLst>
                                        <p:tav tm="0">
                                          <p:val>
                                            <p:strVal val="ppt_y"/>
                                          </p:val>
                                        </p:tav>
                                        <p:tav tm="100000">
                                          <p:val>
                                            <p:strVal val="1+ppt_h/2"/>
                                          </p:val>
                                        </p:tav>
                                      </p:tavLst>
                                    </p:anim>
                                    <p:set>
                                      <p:cBhvr>
                                        <p:cTn id="28" dur="1" fill="hold">
                                          <p:stCondLst>
                                            <p:cond delay="499"/>
                                          </p:stCondLst>
                                        </p:cTn>
                                        <p:tgtEl>
                                          <p:spTgt spid="19"/>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21"/>
                                        </p:tgtEl>
                                        <p:attrNameLst>
                                          <p:attrName>ppt_x</p:attrName>
                                        </p:attrNameLst>
                                      </p:cBhvr>
                                      <p:tavLst>
                                        <p:tav tm="0">
                                          <p:val>
                                            <p:strVal val="ppt_x"/>
                                          </p:val>
                                        </p:tav>
                                        <p:tav tm="100000">
                                          <p:val>
                                            <p:strVal val="ppt_x"/>
                                          </p:val>
                                        </p:tav>
                                      </p:tavLst>
                                    </p:anim>
                                    <p:anim calcmode="lin" valueType="num">
                                      <p:cBhvr additive="base">
                                        <p:cTn id="37" dur="500"/>
                                        <p:tgtEl>
                                          <p:spTgt spid="21"/>
                                        </p:tgtEl>
                                        <p:attrNameLst>
                                          <p:attrName>ppt_y</p:attrName>
                                        </p:attrNameLst>
                                      </p:cBhvr>
                                      <p:tavLst>
                                        <p:tav tm="0">
                                          <p:val>
                                            <p:strVal val="ppt_y"/>
                                          </p:val>
                                        </p:tav>
                                        <p:tav tm="100000">
                                          <p:val>
                                            <p:strVal val="1+ppt_h/2"/>
                                          </p:val>
                                        </p:tav>
                                      </p:tavLst>
                                    </p:anim>
                                    <p:set>
                                      <p:cBhvr>
                                        <p:cTn id="38" dur="1" fill="hold">
                                          <p:stCondLst>
                                            <p:cond delay="499"/>
                                          </p:stCondLst>
                                        </p:cTn>
                                        <p:tgtEl>
                                          <p:spTgt spid="21"/>
                                        </p:tgtEl>
                                        <p:attrNameLst>
                                          <p:attrName>style.visibility</p:attrName>
                                        </p:attrNameLst>
                                      </p:cBhvr>
                                      <p:to>
                                        <p:strVal val="hidden"/>
                                      </p:to>
                                    </p:set>
                                  </p:childTnLst>
                                </p:cTn>
                              </p:par>
                              <p:par>
                                <p:cTn id="39" presetID="2" presetClass="entr" presetSubtype="4"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2" presetClass="entr" presetSubtype="1"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ppt_x"/>
                                          </p:val>
                                        </p:tav>
                                        <p:tav tm="100000">
                                          <p:val>
                                            <p:strVal val="#ppt_x"/>
                                          </p:val>
                                        </p:tav>
                                      </p:tavLst>
                                    </p:anim>
                                    <p:anim calcmode="lin" valueType="num">
                                      <p:cBhvr additive="base">
                                        <p:cTn id="5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xit" presetSubtype="1" fill="hold" nodeType="clickEffect">
                                  <p:stCondLst>
                                    <p:cond delay="0"/>
                                  </p:stCondLst>
                                  <p:childTnLst>
                                    <p:anim calcmode="lin" valueType="num">
                                      <p:cBhvr additive="base">
                                        <p:cTn id="55" dur="500"/>
                                        <p:tgtEl>
                                          <p:spTgt spid="24"/>
                                        </p:tgtEl>
                                        <p:attrNameLst>
                                          <p:attrName>ppt_x</p:attrName>
                                        </p:attrNameLst>
                                      </p:cBhvr>
                                      <p:tavLst>
                                        <p:tav tm="0">
                                          <p:val>
                                            <p:strVal val="ppt_x"/>
                                          </p:val>
                                        </p:tav>
                                        <p:tav tm="100000">
                                          <p:val>
                                            <p:strVal val="ppt_x"/>
                                          </p:val>
                                        </p:tav>
                                      </p:tavLst>
                                    </p:anim>
                                    <p:anim calcmode="lin" valueType="num">
                                      <p:cBhvr additive="base">
                                        <p:cTn id="56" dur="500"/>
                                        <p:tgtEl>
                                          <p:spTgt spid="24"/>
                                        </p:tgtEl>
                                        <p:attrNameLst>
                                          <p:attrName>ppt_y</p:attrName>
                                        </p:attrNameLst>
                                      </p:cBhvr>
                                      <p:tavLst>
                                        <p:tav tm="0">
                                          <p:val>
                                            <p:strVal val="ppt_y"/>
                                          </p:val>
                                        </p:tav>
                                        <p:tav tm="100000">
                                          <p:val>
                                            <p:strVal val="0-ppt_h/2"/>
                                          </p:val>
                                        </p:tav>
                                      </p:tavLst>
                                    </p:anim>
                                    <p:set>
                                      <p:cBhvr>
                                        <p:cTn id="57" dur="1" fill="hold">
                                          <p:stCondLst>
                                            <p:cond delay="499"/>
                                          </p:stCondLst>
                                        </p:cTn>
                                        <p:tgtEl>
                                          <p:spTgt spid="24"/>
                                        </p:tgtEl>
                                        <p:attrNameLst>
                                          <p:attrName>style.visibility</p:attrName>
                                        </p:attrNameLst>
                                      </p:cBhvr>
                                      <p:to>
                                        <p:strVal val="hidden"/>
                                      </p:to>
                                    </p:set>
                                  </p:childTnLst>
                                </p:cTn>
                              </p:par>
                              <p:par>
                                <p:cTn id="58" presetID="2" presetClass="entr" presetSubtype="8"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fill="hold"/>
                                        <p:tgtEl>
                                          <p:spTgt spid="25"/>
                                        </p:tgtEl>
                                        <p:attrNameLst>
                                          <p:attrName>ppt_x</p:attrName>
                                        </p:attrNameLst>
                                      </p:cBhvr>
                                      <p:tavLst>
                                        <p:tav tm="0">
                                          <p:val>
                                            <p:strVal val="0-#ppt_w/2"/>
                                          </p:val>
                                        </p:tav>
                                        <p:tav tm="100000">
                                          <p:val>
                                            <p:strVal val="#ppt_x"/>
                                          </p:val>
                                        </p:tav>
                                      </p:tavLst>
                                    </p:anim>
                                    <p:anim calcmode="lin" valueType="num">
                                      <p:cBhvr additive="base">
                                        <p:cTn id="61"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xit" presetSubtype="2" fill="hold" nodeType="clickEffect">
                                  <p:stCondLst>
                                    <p:cond delay="0"/>
                                  </p:stCondLst>
                                  <p:childTnLst>
                                    <p:anim calcmode="lin" valueType="num">
                                      <p:cBhvr additive="base">
                                        <p:cTn id="65" dur="500"/>
                                        <p:tgtEl>
                                          <p:spTgt spid="25"/>
                                        </p:tgtEl>
                                        <p:attrNameLst>
                                          <p:attrName>ppt_x</p:attrName>
                                        </p:attrNameLst>
                                      </p:cBhvr>
                                      <p:tavLst>
                                        <p:tav tm="0">
                                          <p:val>
                                            <p:strVal val="ppt_x"/>
                                          </p:val>
                                        </p:tav>
                                        <p:tav tm="100000">
                                          <p:val>
                                            <p:strVal val="1+ppt_w/2"/>
                                          </p:val>
                                        </p:tav>
                                      </p:tavLst>
                                    </p:anim>
                                    <p:anim calcmode="lin" valueType="num">
                                      <p:cBhvr additive="base">
                                        <p:cTn id="66" dur="500"/>
                                        <p:tgtEl>
                                          <p:spTgt spid="25"/>
                                        </p:tgtEl>
                                        <p:attrNameLst>
                                          <p:attrName>ppt_y</p:attrName>
                                        </p:attrNameLst>
                                      </p:cBhvr>
                                      <p:tavLst>
                                        <p:tav tm="0">
                                          <p:val>
                                            <p:strVal val="ppt_y"/>
                                          </p:val>
                                        </p:tav>
                                        <p:tav tm="100000">
                                          <p:val>
                                            <p:strVal val="ppt_y"/>
                                          </p:val>
                                        </p:tav>
                                      </p:tavLst>
                                    </p:anim>
                                    <p:set>
                                      <p:cBhvr>
                                        <p:cTn id="67" dur="1" fill="hold">
                                          <p:stCondLst>
                                            <p:cond delay="499"/>
                                          </p:stCondLst>
                                        </p:cTn>
                                        <p:tgtEl>
                                          <p:spTgt spid="25"/>
                                        </p:tgtEl>
                                        <p:attrNameLst>
                                          <p:attrName>style.visibility</p:attrName>
                                        </p:attrNameLst>
                                      </p:cBhvr>
                                      <p:to>
                                        <p:strVal val="hidden"/>
                                      </p:to>
                                    </p:set>
                                  </p:childTnLst>
                                </p:cTn>
                              </p:par>
                              <p:par>
                                <p:cTn id="68" presetID="2" presetClass="entr" presetSubtype="2"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1+#ppt_w/2"/>
                                          </p:val>
                                        </p:tav>
                                        <p:tav tm="100000">
                                          <p:val>
                                            <p:strVal val="#ppt_x"/>
                                          </p:val>
                                        </p:tav>
                                      </p:tavLst>
                                    </p:anim>
                                    <p:anim calcmode="lin" valueType="num">
                                      <p:cBhvr additive="base">
                                        <p:cTn id="71"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xit" presetSubtype="8" fill="hold" nodeType="clickEffect">
                                  <p:stCondLst>
                                    <p:cond delay="0"/>
                                  </p:stCondLst>
                                  <p:childTnLst>
                                    <p:anim calcmode="lin" valueType="num">
                                      <p:cBhvr additive="base">
                                        <p:cTn id="75" dur="500"/>
                                        <p:tgtEl>
                                          <p:spTgt spid="26"/>
                                        </p:tgtEl>
                                        <p:attrNameLst>
                                          <p:attrName>ppt_x</p:attrName>
                                        </p:attrNameLst>
                                      </p:cBhvr>
                                      <p:tavLst>
                                        <p:tav tm="0">
                                          <p:val>
                                            <p:strVal val="ppt_x"/>
                                          </p:val>
                                        </p:tav>
                                        <p:tav tm="100000">
                                          <p:val>
                                            <p:strVal val="0-ppt_w/2"/>
                                          </p:val>
                                        </p:tav>
                                      </p:tavLst>
                                    </p:anim>
                                    <p:anim calcmode="lin" valueType="num">
                                      <p:cBhvr additive="base">
                                        <p:cTn id="76" dur="500"/>
                                        <p:tgtEl>
                                          <p:spTgt spid="26"/>
                                        </p:tgtEl>
                                        <p:attrNameLst>
                                          <p:attrName>ppt_y</p:attrName>
                                        </p:attrNameLst>
                                      </p:cBhvr>
                                      <p:tavLst>
                                        <p:tav tm="0">
                                          <p:val>
                                            <p:strVal val="ppt_y"/>
                                          </p:val>
                                        </p:tav>
                                        <p:tav tm="100000">
                                          <p:val>
                                            <p:strVal val="ppt_y"/>
                                          </p:val>
                                        </p:tav>
                                      </p:tavLst>
                                    </p:anim>
                                    <p:set>
                                      <p:cBhvr>
                                        <p:cTn id="77" dur="1" fill="hold">
                                          <p:stCondLst>
                                            <p:cond delay="499"/>
                                          </p:stCondLst>
                                        </p:cTn>
                                        <p:tgtEl>
                                          <p:spTgt spid="26"/>
                                        </p:tgtEl>
                                        <p:attrNameLst>
                                          <p:attrName>style.visibility</p:attrName>
                                        </p:attrNameLst>
                                      </p:cBhvr>
                                      <p:to>
                                        <p:strVal val="hidden"/>
                                      </p:to>
                                    </p:set>
                                  </p:childTnLst>
                                </p:cTn>
                              </p:par>
                              <p:par>
                                <p:cTn id="78" presetID="2" presetClass="entr" presetSubtype="4"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fill="hold"/>
                                        <p:tgtEl>
                                          <p:spTgt spid="27"/>
                                        </p:tgtEl>
                                        <p:attrNameLst>
                                          <p:attrName>ppt_x</p:attrName>
                                        </p:attrNameLst>
                                      </p:cBhvr>
                                      <p:tavLst>
                                        <p:tav tm="0">
                                          <p:val>
                                            <p:strVal val="#ppt_x"/>
                                          </p:val>
                                        </p:tav>
                                        <p:tav tm="100000">
                                          <p:val>
                                            <p:strVal val="#ppt_x"/>
                                          </p:val>
                                        </p:tav>
                                      </p:tavLst>
                                    </p:anim>
                                    <p:anim calcmode="lin" valueType="num">
                                      <p:cBhvr additive="base">
                                        <p:cTn id="8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xit" presetSubtype="4" fill="hold" nodeType="clickEffect">
                                  <p:stCondLst>
                                    <p:cond delay="0"/>
                                  </p:stCondLst>
                                  <p:childTnLst>
                                    <p:anim calcmode="lin" valueType="num">
                                      <p:cBhvr additive="base">
                                        <p:cTn id="85" dur="500"/>
                                        <p:tgtEl>
                                          <p:spTgt spid="27"/>
                                        </p:tgtEl>
                                        <p:attrNameLst>
                                          <p:attrName>ppt_x</p:attrName>
                                        </p:attrNameLst>
                                      </p:cBhvr>
                                      <p:tavLst>
                                        <p:tav tm="0">
                                          <p:val>
                                            <p:strVal val="ppt_x"/>
                                          </p:val>
                                        </p:tav>
                                        <p:tav tm="100000">
                                          <p:val>
                                            <p:strVal val="ppt_x"/>
                                          </p:val>
                                        </p:tav>
                                      </p:tavLst>
                                    </p:anim>
                                    <p:anim calcmode="lin" valueType="num">
                                      <p:cBhvr additive="base">
                                        <p:cTn id="86" dur="500"/>
                                        <p:tgtEl>
                                          <p:spTgt spid="27"/>
                                        </p:tgtEl>
                                        <p:attrNameLst>
                                          <p:attrName>ppt_y</p:attrName>
                                        </p:attrNameLst>
                                      </p:cBhvr>
                                      <p:tavLst>
                                        <p:tav tm="0">
                                          <p:val>
                                            <p:strVal val="ppt_y"/>
                                          </p:val>
                                        </p:tav>
                                        <p:tav tm="100000">
                                          <p:val>
                                            <p:strVal val="1+ppt_h/2"/>
                                          </p:val>
                                        </p:tav>
                                      </p:tavLst>
                                    </p:anim>
                                    <p:set>
                                      <p:cBhvr>
                                        <p:cTn id="87" dur="1" fill="hold">
                                          <p:stCondLst>
                                            <p:cond delay="499"/>
                                          </p:stCondLst>
                                        </p:cTn>
                                        <p:tgtEl>
                                          <p:spTgt spid="27"/>
                                        </p:tgtEl>
                                        <p:attrNameLst>
                                          <p:attrName>style.visibility</p:attrName>
                                        </p:attrNameLst>
                                      </p:cBhvr>
                                      <p:to>
                                        <p:strVal val="hidden"/>
                                      </p:to>
                                    </p:set>
                                  </p:childTnLst>
                                </p:cTn>
                              </p:par>
                              <p:par>
                                <p:cTn id="88" presetID="2" presetClass="entr" presetSubtype="4"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 calcmode="lin" valueType="num">
                                      <p:cBhvr additive="base">
                                        <p:cTn id="90" dur="500" fill="hold"/>
                                        <p:tgtEl>
                                          <p:spTgt spid="15"/>
                                        </p:tgtEl>
                                        <p:attrNameLst>
                                          <p:attrName>ppt_x</p:attrName>
                                        </p:attrNameLst>
                                      </p:cBhvr>
                                      <p:tavLst>
                                        <p:tav tm="0">
                                          <p:val>
                                            <p:strVal val="#ppt_x"/>
                                          </p:val>
                                        </p:tav>
                                        <p:tav tm="100000">
                                          <p:val>
                                            <p:strVal val="#ppt_x"/>
                                          </p:val>
                                        </p:tav>
                                      </p:tavLst>
                                    </p:anim>
                                    <p:anim calcmode="lin" valueType="num">
                                      <p:cBhvr additive="base">
                                        <p:cTn id="9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xit" presetSubtype="4" fill="hold" nodeType="clickEffect">
                                  <p:stCondLst>
                                    <p:cond delay="0"/>
                                  </p:stCondLst>
                                  <p:childTnLst>
                                    <p:anim calcmode="lin" valueType="num">
                                      <p:cBhvr additive="base">
                                        <p:cTn id="95" dur="500"/>
                                        <p:tgtEl>
                                          <p:spTgt spid="15"/>
                                        </p:tgtEl>
                                        <p:attrNameLst>
                                          <p:attrName>ppt_x</p:attrName>
                                        </p:attrNameLst>
                                      </p:cBhvr>
                                      <p:tavLst>
                                        <p:tav tm="0">
                                          <p:val>
                                            <p:strVal val="ppt_x"/>
                                          </p:val>
                                        </p:tav>
                                        <p:tav tm="100000">
                                          <p:val>
                                            <p:strVal val="ppt_x"/>
                                          </p:val>
                                        </p:tav>
                                      </p:tavLst>
                                    </p:anim>
                                    <p:anim calcmode="lin" valueType="num">
                                      <p:cBhvr additive="base">
                                        <p:cTn id="96" dur="500"/>
                                        <p:tgtEl>
                                          <p:spTgt spid="15"/>
                                        </p:tgtEl>
                                        <p:attrNameLst>
                                          <p:attrName>ppt_y</p:attrName>
                                        </p:attrNameLst>
                                      </p:cBhvr>
                                      <p:tavLst>
                                        <p:tav tm="0">
                                          <p:val>
                                            <p:strVal val="ppt_y"/>
                                          </p:val>
                                        </p:tav>
                                        <p:tav tm="100000">
                                          <p:val>
                                            <p:strVal val="1+ppt_h/2"/>
                                          </p:val>
                                        </p:tav>
                                      </p:tavLst>
                                    </p:anim>
                                    <p:set>
                                      <p:cBhvr>
                                        <p:cTn id="97" dur="1" fill="hold">
                                          <p:stCondLst>
                                            <p:cond delay="499"/>
                                          </p:stCondLst>
                                        </p:cTn>
                                        <p:tgtEl>
                                          <p:spTgt spid="15"/>
                                        </p:tgtEl>
                                        <p:attrNameLst>
                                          <p:attrName>style.visibility</p:attrName>
                                        </p:attrNameLst>
                                      </p:cBhvr>
                                      <p:to>
                                        <p:strVal val="hidden"/>
                                      </p:to>
                                    </p:set>
                                  </p:childTnLst>
                                </p:cTn>
                              </p:par>
                              <p:par>
                                <p:cTn id="98" presetID="2" presetClass="entr" presetSubtype="12" fill="hold"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additive="base">
                                        <p:cTn id="100" dur="500" fill="hold"/>
                                        <p:tgtEl>
                                          <p:spTgt spid="29"/>
                                        </p:tgtEl>
                                        <p:attrNameLst>
                                          <p:attrName>ppt_x</p:attrName>
                                        </p:attrNameLst>
                                      </p:cBhvr>
                                      <p:tavLst>
                                        <p:tav tm="0">
                                          <p:val>
                                            <p:strVal val="0-#ppt_w/2"/>
                                          </p:val>
                                        </p:tav>
                                        <p:tav tm="100000">
                                          <p:val>
                                            <p:strVal val="#ppt_x"/>
                                          </p:val>
                                        </p:tav>
                                      </p:tavLst>
                                    </p:anim>
                                    <p:anim calcmode="lin" valueType="num">
                                      <p:cBhvr additive="base">
                                        <p:cTn id="10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xit" presetSubtype="3" fill="hold" nodeType="clickEffect">
                                  <p:stCondLst>
                                    <p:cond delay="0"/>
                                  </p:stCondLst>
                                  <p:childTnLst>
                                    <p:anim calcmode="lin" valueType="num">
                                      <p:cBhvr additive="base">
                                        <p:cTn id="105" dur="500"/>
                                        <p:tgtEl>
                                          <p:spTgt spid="29"/>
                                        </p:tgtEl>
                                        <p:attrNameLst>
                                          <p:attrName>ppt_x</p:attrName>
                                        </p:attrNameLst>
                                      </p:cBhvr>
                                      <p:tavLst>
                                        <p:tav tm="0">
                                          <p:val>
                                            <p:strVal val="ppt_x"/>
                                          </p:val>
                                        </p:tav>
                                        <p:tav tm="100000">
                                          <p:val>
                                            <p:strVal val="1+ppt_w/2"/>
                                          </p:val>
                                        </p:tav>
                                      </p:tavLst>
                                    </p:anim>
                                    <p:anim calcmode="lin" valueType="num">
                                      <p:cBhvr additive="base">
                                        <p:cTn id="106" dur="500"/>
                                        <p:tgtEl>
                                          <p:spTgt spid="29"/>
                                        </p:tgtEl>
                                        <p:attrNameLst>
                                          <p:attrName>ppt_y</p:attrName>
                                        </p:attrNameLst>
                                      </p:cBhvr>
                                      <p:tavLst>
                                        <p:tav tm="0">
                                          <p:val>
                                            <p:strVal val="ppt_y"/>
                                          </p:val>
                                        </p:tav>
                                        <p:tav tm="100000">
                                          <p:val>
                                            <p:strVal val="0-ppt_h/2"/>
                                          </p:val>
                                        </p:tav>
                                      </p:tavLst>
                                    </p:anim>
                                    <p:set>
                                      <p:cBhvr>
                                        <p:cTn id="107" dur="1" fill="hold">
                                          <p:stCondLst>
                                            <p:cond delay="499"/>
                                          </p:stCondLst>
                                        </p:cTn>
                                        <p:tgtEl>
                                          <p:spTgt spid="29"/>
                                        </p:tgtEl>
                                        <p:attrNameLst>
                                          <p:attrName>style.visibility</p:attrName>
                                        </p:attrNameLst>
                                      </p:cBhvr>
                                      <p:to>
                                        <p:strVal val="hidden"/>
                                      </p:to>
                                    </p:set>
                                  </p:childTnLst>
                                </p:cTn>
                              </p:par>
                              <p:par>
                                <p:cTn id="108" presetID="2" presetClass="entr" presetSubtype="6"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1+#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xit" presetSubtype="9" fill="hold" nodeType="clickEffect">
                                  <p:stCondLst>
                                    <p:cond delay="0"/>
                                  </p:stCondLst>
                                  <p:childTnLst>
                                    <p:anim calcmode="lin" valueType="num">
                                      <p:cBhvr additive="base">
                                        <p:cTn id="115" dur="500"/>
                                        <p:tgtEl>
                                          <p:spTgt spid="30"/>
                                        </p:tgtEl>
                                        <p:attrNameLst>
                                          <p:attrName>ppt_x</p:attrName>
                                        </p:attrNameLst>
                                      </p:cBhvr>
                                      <p:tavLst>
                                        <p:tav tm="0">
                                          <p:val>
                                            <p:strVal val="ppt_x"/>
                                          </p:val>
                                        </p:tav>
                                        <p:tav tm="100000">
                                          <p:val>
                                            <p:strVal val="0-ppt_w/2"/>
                                          </p:val>
                                        </p:tav>
                                      </p:tavLst>
                                    </p:anim>
                                    <p:anim calcmode="lin" valueType="num">
                                      <p:cBhvr additive="base">
                                        <p:cTn id="116" dur="500"/>
                                        <p:tgtEl>
                                          <p:spTgt spid="30"/>
                                        </p:tgtEl>
                                        <p:attrNameLst>
                                          <p:attrName>ppt_y</p:attrName>
                                        </p:attrNameLst>
                                      </p:cBhvr>
                                      <p:tavLst>
                                        <p:tav tm="0">
                                          <p:val>
                                            <p:strVal val="ppt_y"/>
                                          </p:val>
                                        </p:tav>
                                        <p:tav tm="100000">
                                          <p:val>
                                            <p:strVal val="0-ppt_h/2"/>
                                          </p:val>
                                        </p:tav>
                                      </p:tavLst>
                                    </p:anim>
                                    <p:set>
                                      <p:cBhvr>
                                        <p:cTn id="117" dur="1" fill="hold">
                                          <p:stCondLst>
                                            <p:cond delay="499"/>
                                          </p:stCondLst>
                                        </p:cTn>
                                        <p:tgtEl>
                                          <p:spTgt spid="30"/>
                                        </p:tgtEl>
                                        <p:attrNameLst>
                                          <p:attrName>style.visibility</p:attrName>
                                        </p:attrNameLst>
                                      </p:cBhvr>
                                      <p:to>
                                        <p:strVal val="hidden"/>
                                      </p:to>
                                    </p:set>
                                  </p:childTnLst>
                                </p:cTn>
                              </p:par>
                              <p:par>
                                <p:cTn id="118" presetID="2" presetClass="entr" presetSubtype="8" fill="hold" nodeType="withEffect">
                                  <p:stCondLst>
                                    <p:cond delay="0"/>
                                  </p:stCondLst>
                                  <p:childTnLst>
                                    <p:set>
                                      <p:cBhvr>
                                        <p:cTn id="119" dur="1" fill="hold">
                                          <p:stCondLst>
                                            <p:cond delay="0"/>
                                          </p:stCondLst>
                                        </p:cTn>
                                        <p:tgtEl>
                                          <p:spTgt spid="31"/>
                                        </p:tgtEl>
                                        <p:attrNameLst>
                                          <p:attrName>style.visibility</p:attrName>
                                        </p:attrNameLst>
                                      </p:cBhvr>
                                      <p:to>
                                        <p:strVal val="visible"/>
                                      </p:to>
                                    </p:set>
                                    <p:anim calcmode="lin" valueType="num">
                                      <p:cBhvr additive="base">
                                        <p:cTn id="120" dur="500" fill="hold"/>
                                        <p:tgtEl>
                                          <p:spTgt spid="31"/>
                                        </p:tgtEl>
                                        <p:attrNameLst>
                                          <p:attrName>ppt_x</p:attrName>
                                        </p:attrNameLst>
                                      </p:cBhvr>
                                      <p:tavLst>
                                        <p:tav tm="0">
                                          <p:val>
                                            <p:strVal val="0-#ppt_w/2"/>
                                          </p:val>
                                        </p:tav>
                                        <p:tav tm="100000">
                                          <p:val>
                                            <p:strVal val="#ppt_x"/>
                                          </p:val>
                                        </p:tav>
                                      </p:tavLst>
                                    </p:anim>
                                    <p:anim calcmode="lin" valueType="num">
                                      <p:cBhvr additive="base">
                                        <p:cTn id="121"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xit" presetSubtype="2" fill="hold" nodeType="clickEffect">
                                  <p:stCondLst>
                                    <p:cond delay="0"/>
                                  </p:stCondLst>
                                  <p:childTnLst>
                                    <p:anim calcmode="lin" valueType="num">
                                      <p:cBhvr additive="base">
                                        <p:cTn id="125" dur="500"/>
                                        <p:tgtEl>
                                          <p:spTgt spid="31"/>
                                        </p:tgtEl>
                                        <p:attrNameLst>
                                          <p:attrName>ppt_x</p:attrName>
                                        </p:attrNameLst>
                                      </p:cBhvr>
                                      <p:tavLst>
                                        <p:tav tm="0">
                                          <p:val>
                                            <p:strVal val="ppt_x"/>
                                          </p:val>
                                        </p:tav>
                                        <p:tav tm="100000">
                                          <p:val>
                                            <p:strVal val="1+ppt_w/2"/>
                                          </p:val>
                                        </p:tav>
                                      </p:tavLst>
                                    </p:anim>
                                    <p:anim calcmode="lin" valueType="num">
                                      <p:cBhvr additive="base">
                                        <p:cTn id="126" dur="500"/>
                                        <p:tgtEl>
                                          <p:spTgt spid="31"/>
                                        </p:tgtEl>
                                        <p:attrNameLst>
                                          <p:attrName>ppt_y</p:attrName>
                                        </p:attrNameLst>
                                      </p:cBhvr>
                                      <p:tavLst>
                                        <p:tav tm="0">
                                          <p:val>
                                            <p:strVal val="ppt_y"/>
                                          </p:val>
                                        </p:tav>
                                        <p:tav tm="100000">
                                          <p:val>
                                            <p:strVal val="ppt_y"/>
                                          </p:val>
                                        </p:tav>
                                      </p:tavLst>
                                    </p:anim>
                                    <p:set>
                                      <p:cBhvr>
                                        <p:cTn id="127" dur="1" fill="hold">
                                          <p:stCondLst>
                                            <p:cond delay="499"/>
                                          </p:stCondLst>
                                        </p:cTn>
                                        <p:tgtEl>
                                          <p:spTgt spid="31"/>
                                        </p:tgtEl>
                                        <p:attrNameLst>
                                          <p:attrName>style.visibility</p:attrName>
                                        </p:attrNameLst>
                                      </p:cBhvr>
                                      <p:to>
                                        <p:strVal val="hidden"/>
                                      </p:to>
                                    </p:set>
                                  </p:childTnLst>
                                </p:cTn>
                              </p:par>
                              <p:par>
                                <p:cTn id="128" presetID="2" presetClass="entr" presetSubtype="3" fill="hold" nodeType="withEffect">
                                  <p:stCondLst>
                                    <p:cond delay="0"/>
                                  </p:stCondLst>
                                  <p:childTnLst>
                                    <p:set>
                                      <p:cBhvr>
                                        <p:cTn id="129" dur="1" fill="hold">
                                          <p:stCondLst>
                                            <p:cond delay="0"/>
                                          </p:stCondLst>
                                        </p:cTn>
                                        <p:tgtEl>
                                          <p:spTgt spid="32"/>
                                        </p:tgtEl>
                                        <p:attrNameLst>
                                          <p:attrName>style.visibility</p:attrName>
                                        </p:attrNameLst>
                                      </p:cBhvr>
                                      <p:to>
                                        <p:strVal val="visible"/>
                                      </p:to>
                                    </p:set>
                                    <p:anim calcmode="lin" valueType="num">
                                      <p:cBhvr additive="base">
                                        <p:cTn id="130" dur="500" fill="hold"/>
                                        <p:tgtEl>
                                          <p:spTgt spid="32"/>
                                        </p:tgtEl>
                                        <p:attrNameLst>
                                          <p:attrName>ppt_x</p:attrName>
                                        </p:attrNameLst>
                                      </p:cBhvr>
                                      <p:tavLst>
                                        <p:tav tm="0">
                                          <p:val>
                                            <p:strVal val="1+#ppt_w/2"/>
                                          </p:val>
                                        </p:tav>
                                        <p:tav tm="100000">
                                          <p:val>
                                            <p:strVal val="#ppt_x"/>
                                          </p:val>
                                        </p:tav>
                                      </p:tavLst>
                                    </p:anim>
                                    <p:anim calcmode="lin" valueType="num">
                                      <p:cBhvr additive="base">
                                        <p:cTn id="131"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graphical user interface&#10;&#10;Description automatically generated"/>
          <p:cNvPicPr>
            <a:picLocks noChangeAspect="1"/>
          </p:cNvPicPr>
          <p:nvPr/>
        </p:nvPicPr>
        <p:blipFill rotWithShape="1">
          <a:blip r:embed="rId1"/>
          <a:srcRect t="26493" b="7189"/>
          <a:stretch>
            <a:fillRect/>
          </a:stretch>
        </p:blipFill>
        <p:spPr>
          <a:xfrm>
            <a:off x="838200" y="1685925"/>
            <a:ext cx="10515600" cy="4097059"/>
          </a:xfrm>
          <a:prstGeom prst="rect">
            <a:avLst/>
          </a:prstGeom>
          <a:noFill/>
        </p:spPr>
      </p:pic>
      <p:sp>
        <p:nvSpPr>
          <p:cNvPr id="5" name="Title 1"/>
          <p:cNvSpPr txBox="1"/>
          <p:nvPr/>
        </p:nvSpPr>
        <p:spPr>
          <a:xfrm>
            <a:off x="838200" y="365126"/>
            <a:ext cx="10515600" cy="8540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a:lstStyle>
          <a:p>
            <a:pPr algn="ctr">
              <a:spcAft>
                <a:spcPts val="600"/>
              </a:spcAft>
            </a:pPr>
            <a:r>
              <a:rPr lang="en-US" kern="1200">
                <a:latin typeface="Tahoma" panose="020B0604030504040204" pitchFamily="34" charset="0"/>
                <a:ea typeface="Tahoma" panose="020B0604030504040204" pitchFamily="34" charset="0"/>
                <a:cs typeface="Tahoma" panose="020B0604030504040204" pitchFamily="34" charset="0"/>
              </a:rPr>
              <a:t>Continue</a:t>
            </a:r>
            <a:endParaRPr lang="en-US" kern="120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838200" y="-14515"/>
            <a:ext cx="10515600" cy="854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a:lstStyle>
          <a:p>
            <a:pPr algn="ctr">
              <a:spcAft>
                <a:spcPts val="600"/>
              </a:spcAft>
            </a:pPr>
            <a:r>
              <a:rPr lang="en-US" kern="1200">
                <a:latin typeface="Tahoma" panose="020B0604030504040204" pitchFamily="34" charset="0"/>
                <a:ea typeface="Tahoma" panose="020B0604030504040204" pitchFamily="34" charset="0"/>
                <a:cs typeface="Tahoma" panose="020B0604030504040204" pitchFamily="34" charset="0"/>
              </a:rPr>
              <a:t>Help</a:t>
            </a:r>
            <a:endParaRPr lang="en-US" kern="1200">
              <a:latin typeface="Tahoma" panose="020B0604030504040204" pitchFamily="34" charset="0"/>
              <a:ea typeface="Tahoma" panose="020B0604030504040204" pitchFamily="34" charset="0"/>
              <a:cs typeface="Tahoma" panose="020B0604030504040204" pitchFamily="34" charset="0"/>
            </a:endParaRPr>
          </a:p>
        </p:txBody>
      </p:sp>
      <p:pic>
        <p:nvPicPr>
          <p:cNvPr id="7" name="Picture 6" descr="Website&#10;&#10;Description automatically generated with low confidence"/>
          <p:cNvPicPr>
            <a:picLocks noChangeAspect="1"/>
          </p:cNvPicPr>
          <p:nvPr/>
        </p:nvPicPr>
        <p:blipFill>
          <a:blip r:embed="rId1"/>
          <a:stretch>
            <a:fillRect/>
          </a:stretch>
        </p:blipFill>
        <p:spPr>
          <a:xfrm>
            <a:off x="1157922" y="839558"/>
            <a:ext cx="9876155" cy="5757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838200" y="-14515"/>
            <a:ext cx="10515600" cy="854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a:lstStyle>
          <a:p>
            <a:pPr algn="ctr">
              <a:spcAft>
                <a:spcPts val="600"/>
              </a:spcAft>
            </a:pPr>
            <a:r>
              <a:rPr lang="en-US" kern="1200">
                <a:latin typeface="Tahoma" panose="020B0604030504040204" pitchFamily="34" charset="0"/>
                <a:ea typeface="Tahoma" panose="020B0604030504040204" pitchFamily="34" charset="0"/>
                <a:cs typeface="Tahoma" panose="020B0604030504040204" pitchFamily="34" charset="0"/>
              </a:rPr>
              <a:t>Exit</a:t>
            </a:r>
            <a:endParaRPr lang="en-US" kern="1200">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Graphical user interface, application&#10;&#10;Description automatically generated"/>
          <p:cNvPicPr>
            <a:picLocks noChangeAspect="1"/>
          </p:cNvPicPr>
          <p:nvPr/>
        </p:nvPicPr>
        <p:blipFill>
          <a:blip r:embed="rId1"/>
          <a:stretch>
            <a:fillRect/>
          </a:stretch>
        </p:blipFill>
        <p:spPr>
          <a:xfrm>
            <a:off x="1169215" y="839558"/>
            <a:ext cx="10064841" cy="59244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Light sales pitch presentation</Template>
  <TotalTime>0</TotalTime>
  <Words>2170</Words>
  <Application>WPS Presentation</Application>
  <PresentationFormat>Widescreen</PresentationFormat>
  <Paragraphs>89</Paragraphs>
  <Slides>12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SimSun</vt:lpstr>
      <vt:lpstr>Wingdings</vt:lpstr>
      <vt:lpstr>Times New Roman</vt:lpstr>
      <vt:lpstr>Tahoma</vt:lpstr>
      <vt:lpstr>Bodoni MT</vt:lpstr>
      <vt:lpstr>Source Sans Pro Light</vt:lpstr>
      <vt:lpstr>Segoe Print</vt:lpstr>
      <vt:lpstr>Microsoft YaHei</vt:lpstr>
      <vt:lpstr>Arial Unicode MS</vt:lpstr>
      <vt:lpstr>Calibri</vt:lpstr>
      <vt:lpstr>Office Theme</vt:lpstr>
      <vt:lpstr>SKY GARDEN</vt:lpstr>
      <vt:lpstr>Giới thiệu</vt:lpstr>
      <vt:lpstr>Mục tiêu và giới hạn</vt:lpstr>
      <vt:lpstr>Ý tưởng đặt ra</vt:lpstr>
      <vt:lpstr>Các chức năng chính trong game</vt:lpstr>
      <vt:lpstr>NewGame</vt:lpstr>
      <vt:lpstr>PowerPoint 演示文稿</vt:lpstr>
      <vt:lpstr>PowerPoint 演示文稿</vt:lpstr>
      <vt:lpstr>PowerPoint 演示文稿</vt:lpstr>
      <vt:lpstr>Ưu điểm và nhược điểm</vt:lpstr>
      <vt:lpstr>Hướng phát triển trong tương lai</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SKY GARDEN</dc:title>
  <dc:creator>Pham Chi Nang</dc:creator>
  <cp:lastModifiedBy>ACER</cp:lastModifiedBy>
  <cp:revision>19</cp:revision>
  <dcterms:created xsi:type="dcterms:W3CDTF">2022-02-07T08:09:00Z</dcterms:created>
  <dcterms:modified xsi:type="dcterms:W3CDTF">2022-02-13T03:04:58Z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7E83FC7A52094497B445E79A46F1A76C</vt:lpwstr>
  </property>
  <property fmtid="{D5CDD505-2E9C-101B-9397-08002B2CF9AE}" pid="4" name="KSOProductBuildVer">
    <vt:lpwstr>1033-11.2.0.10463</vt:lpwstr>
  </property>
</Properties>
</file>